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1" r:id="rId4"/>
  </p:sldMasterIdLst>
  <p:notesMasterIdLst>
    <p:notesMasterId r:id="rId13"/>
  </p:notesMasterIdLst>
  <p:handoutMasterIdLst>
    <p:handoutMasterId r:id="rId14"/>
  </p:handoutMasterIdLst>
  <p:sldIdLst>
    <p:sldId id="295" r:id="rId5"/>
    <p:sldId id="296" r:id="rId6"/>
    <p:sldId id="299" r:id="rId7"/>
    <p:sldId id="300" r:id="rId8"/>
    <p:sldId id="301" r:id="rId9"/>
    <p:sldId id="304" r:id="rId10"/>
    <p:sldId id="305" r:id="rId11"/>
    <p:sldId id="302" r:id="rId12"/>
  </p:sldIdLst>
  <p:sldSz cx="9144000" cy="5143500" type="screen16x9"/>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80BFA01C-CD74-7845-B021-672224978863}">
          <p14:sldIdLst>
            <p14:sldId id="295"/>
            <p14:sldId id="296"/>
            <p14:sldId id="299"/>
            <p14:sldId id="300"/>
            <p14:sldId id="301"/>
            <p14:sldId id="304"/>
            <p14:sldId id="305"/>
            <p14:sldId id="302"/>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9" autoAdjust="0"/>
    <p:restoredTop sz="83093" autoAdjust="0"/>
  </p:normalViewPr>
  <p:slideViewPr>
    <p:cSldViewPr snapToGrid="0" snapToObjects="1">
      <p:cViewPr>
        <p:scale>
          <a:sx n="165" d="100"/>
          <a:sy n="165" d="100"/>
        </p:scale>
        <p:origin x="904" y="-38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45046B-E3A6-4E43-9D24-8C38ABDF8202}" type="datetimeFigureOut">
              <a:t>16-04-2021</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6D2CFB6-CBE2-1D40-B0FD-77D0D9479B87}" type="slidenum">
              <a:t>‹nr.›</a:t>
            </a:fld>
            <a:endParaRPr lang="nl-NL"/>
          </a:p>
        </p:txBody>
      </p:sp>
    </p:spTree>
    <p:extLst>
      <p:ext uri="{BB962C8B-B14F-4D97-AF65-F5344CB8AC3E}">
        <p14:creationId xmlns:p14="http://schemas.microsoft.com/office/powerpoint/2010/main" val="2484257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047B21-E721-E94E-8C0A-F0532555091A}" type="datetimeFigureOut">
              <a:rPr lang="nl-NL" smtClean="0"/>
              <a:t>16-04-2021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8ABE2E-621C-5C4E-A155-8FB9D216AC83}" type="slidenum">
              <a:rPr lang="nl-NL" smtClean="0"/>
              <a:t>‹nr.›</a:t>
            </a:fld>
            <a:endParaRPr lang="nl-NL"/>
          </a:p>
        </p:txBody>
      </p:sp>
    </p:spTree>
    <p:extLst>
      <p:ext uri="{BB962C8B-B14F-4D97-AF65-F5344CB8AC3E}">
        <p14:creationId xmlns:p14="http://schemas.microsoft.com/office/powerpoint/2010/main" val="1743600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Welkom! </a:t>
            </a:r>
            <a:r>
              <a:rPr lang="nl-NL" baseline="0" dirty="0"/>
              <a:t> Wat ik in 20 minuten ga doen… (hoe om te gaan met vragen, maar dat is waarschijnlijk al verteld)</a:t>
            </a:r>
            <a:endParaRPr lang="nl-NL" dirty="0"/>
          </a:p>
        </p:txBody>
      </p:sp>
      <p:sp>
        <p:nvSpPr>
          <p:cNvPr id="4" name="Tijdelijke aanduiding voor dianummer 3"/>
          <p:cNvSpPr>
            <a:spLocks noGrp="1"/>
          </p:cNvSpPr>
          <p:nvPr>
            <p:ph type="sldNum" sz="quarter" idx="10"/>
          </p:nvPr>
        </p:nvSpPr>
        <p:spPr/>
        <p:txBody>
          <a:bodyPr/>
          <a:lstStyle/>
          <a:p>
            <a:fld id="{138ABE2E-621C-5C4E-A155-8FB9D216AC83}" type="slidenum">
              <a:rPr lang="nl-NL" smtClean="0"/>
              <a:t>1</a:t>
            </a:fld>
            <a:endParaRPr lang="nl-NL"/>
          </a:p>
        </p:txBody>
      </p:sp>
    </p:spTree>
    <p:extLst>
      <p:ext uri="{BB962C8B-B14F-4D97-AF65-F5344CB8AC3E}">
        <p14:creationId xmlns:p14="http://schemas.microsoft.com/office/powerpoint/2010/main" val="4072069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38ABE2E-621C-5C4E-A155-8FB9D216AC83}" type="slidenum">
              <a:rPr lang="nl-NL" smtClean="0"/>
              <a:t>2</a:t>
            </a:fld>
            <a:endParaRPr lang="nl-NL"/>
          </a:p>
        </p:txBody>
      </p:sp>
    </p:spTree>
    <p:extLst>
      <p:ext uri="{BB962C8B-B14F-4D97-AF65-F5344CB8AC3E}">
        <p14:creationId xmlns:p14="http://schemas.microsoft.com/office/powerpoint/2010/main" val="1057620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Waarom zoveel aandacht voor veerkracht en weerbaarheid? Ik focus in mijn onderzoek vooral op veerkracht van jongeren en minder op weerbaarheid. Hoe staat (talent)ontwikkeling in relatie tot het ontwikkelen van veerkracht?</a:t>
            </a:r>
          </a:p>
          <a:p>
            <a:r>
              <a:rPr lang="nl-NL" baseline="0" dirty="0"/>
              <a:t>.</a:t>
            </a:r>
            <a:endParaRPr lang="nl-NL" dirty="0"/>
          </a:p>
        </p:txBody>
      </p:sp>
      <p:sp>
        <p:nvSpPr>
          <p:cNvPr id="4" name="Tijdelijke aanduiding voor dianummer 3"/>
          <p:cNvSpPr>
            <a:spLocks noGrp="1"/>
          </p:cNvSpPr>
          <p:nvPr>
            <p:ph type="sldNum" sz="quarter" idx="10"/>
          </p:nvPr>
        </p:nvSpPr>
        <p:spPr/>
        <p:txBody>
          <a:bodyPr/>
          <a:lstStyle/>
          <a:p>
            <a:fld id="{138ABE2E-621C-5C4E-A155-8FB9D216AC83}" type="slidenum">
              <a:rPr lang="nl-NL" smtClean="0"/>
              <a:t>3</a:t>
            </a:fld>
            <a:endParaRPr lang="nl-NL"/>
          </a:p>
        </p:txBody>
      </p:sp>
    </p:spTree>
    <p:extLst>
      <p:ext uri="{BB962C8B-B14F-4D97-AF65-F5344CB8AC3E}">
        <p14:creationId xmlns:p14="http://schemas.microsoft.com/office/powerpoint/2010/main" val="342963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is talent? Hoe komt talent tot ontwikkeling en wat is de relatie tussen talent en veerkracht?</a:t>
            </a:r>
          </a:p>
        </p:txBody>
      </p:sp>
      <p:sp>
        <p:nvSpPr>
          <p:cNvPr id="4" name="Tijdelijke aanduiding voor dianummer 3"/>
          <p:cNvSpPr>
            <a:spLocks noGrp="1"/>
          </p:cNvSpPr>
          <p:nvPr>
            <p:ph type="sldNum" sz="quarter" idx="10"/>
          </p:nvPr>
        </p:nvSpPr>
        <p:spPr/>
        <p:txBody>
          <a:bodyPr/>
          <a:lstStyle/>
          <a:p>
            <a:fld id="{138ABE2E-621C-5C4E-A155-8FB9D216AC83}" type="slidenum">
              <a:rPr lang="nl-NL" smtClean="0"/>
              <a:t>4</a:t>
            </a:fld>
            <a:endParaRPr lang="nl-NL"/>
          </a:p>
        </p:txBody>
      </p:sp>
    </p:spTree>
    <p:extLst>
      <p:ext uri="{BB962C8B-B14F-4D97-AF65-F5344CB8AC3E}">
        <p14:creationId xmlns:p14="http://schemas.microsoft.com/office/powerpoint/2010/main" val="452365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Bespreking van het model:</a:t>
            </a:r>
            <a:r>
              <a:rPr lang="nl-NL" baseline="0" dirty="0"/>
              <a:t> Frontstage en Backstage. </a:t>
            </a:r>
          </a:p>
          <a:p>
            <a:r>
              <a:rPr lang="nl-NL" dirty="0"/>
              <a:t>Verwijzen naar het spoken word van Jamie.</a:t>
            </a:r>
          </a:p>
        </p:txBody>
      </p:sp>
      <p:sp>
        <p:nvSpPr>
          <p:cNvPr id="4" name="Tijdelijke aanduiding voor dianummer 3"/>
          <p:cNvSpPr>
            <a:spLocks noGrp="1"/>
          </p:cNvSpPr>
          <p:nvPr>
            <p:ph type="sldNum" sz="quarter" idx="10"/>
          </p:nvPr>
        </p:nvSpPr>
        <p:spPr/>
        <p:txBody>
          <a:bodyPr/>
          <a:lstStyle/>
          <a:p>
            <a:fld id="{138ABE2E-621C-5C4E-A155-8FB9D216AC83}" type="slidenum">
              <a:rPr lang="nl-NL" smtClean="0"/>
              <a:t>5</a:t>
            </a:fld>
            <a:endParaRPr lang="nl-NL"/>
          </a:p>
        </p:txBody>
      </p:sp>
    </p:spTree>
    <p:extLst>
      <p:ext uri="{BB962C8B-B14F-4D97-AF65-F5344CB8AC3E}">
        <p14:creationId xmlns:p14="http://schemas.microsoft.com/office/powerpoint/2010/main" val="605603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Hoe kunst en cultuur vooral de backstage dimensies</a:t>
            </a:r>
            <a:r>
              <a:rPr lang="nl-NL" baseline="0" dirty="0"/>
              <a:t> van de ontwikkeling raakt, maar ook zorgt voor sociaal kapitaal (verbinding)</a:t>
            </a:r>
            <a:endParaRPr lang="nl-NL" dirty="0"/>
          </a:p>
        </p:txBody>
      </p:sp>
      <p:sp>
        <p:nvSpPr>
          <p:cNvPr id="4" name="Tijdelijke aanduiding voor dianummer 3"/>
          <p:cNvSpPr>
            <a:spLocks noGrp="1"/>
          </p:cNvSpPr>
          <p:nvPr>
            <p:ph type="sldNum" sz="quarter" idx="10"/>
          </p:nvPr>
        </p:nvSpPr>
        <p:spPr/>
        <p:txBody>
          <a:bodyPr/>
          <a:lstStyle/>
          <a:p>
            <a:fld id="{138ABE2E-621C-5C4E-A155-8FB9D216AC83}" type="slidenum">
              <a:rPr lang="nl-NL" smtClean="0"/>
              <a:t>6</a:t>
            </a:fld>
            <a:endParaRPr lang="nl-NL"/>
          </a:p>
        </p:txBody>
      </p:sp>
    </p:spTree>
    <p:extLst>
      <p:ext uri="{BB962C8B-B14F-4D97-AF65-F5344CB8AC3E}">
        <p14:creationId xmlns:p14="http://schemas.microsoft.com/office/powerpoint/2010/main" val="2299281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Optioneel..</a:t>
            </a:r>
            <a:r>
              <a:rPr lang="nl-NL" baseline="0" dirty="0"/>
              <a:t> Waarschijnlijk geen tijd meer voor</a:t>
            </a:r>
            <a:endParaRPr lang="nl-NL" dirty="0"/>
          </a:p>
        </p:txBody>
      </p:sp>
      <p:sp>
        <p:nvSpPr>
          <p:cNvPr id="4" name="Tijdelijke aanduiding voor dianummer 3"/>
          <p:cNvSpPr>
            <a:spLocks noGrp="1"/>
          </p:cNvSpPr>
          <p:nvPr>
            <p:ph type="sldNum" sz="quarter" idx="10"/>
          </p:nvPr>
        </p:nvSpPr>
        <p:spPr/>
        <p:txBody>
          <a:bodyPr/>
          <a:lstStyle/>
          <a:p>
            <a:fld id="{138ABE2E-621C-5C4E-A155-8FB9D216AC83}" type="slidenum">
              <a:rPr lang="nl-NL" smtClean="0"/>
              <a:t>8</a:t>
            </a:fld>
            <a:endParaRPr lang="nl-NL"/>
          </a:p>
        </p:txBody>
      </p:sp>
    </p:spTree>
    <p:extLst>
      <p:ext uri="{BB962C8B-B14F-4D97-AF65-F5344CB8AC3E}">
        <p14:creationId xmlns:p14="http://schemas.microsoft.com/office/powerpoint/2010/main" val="3989384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sz="2800"/>
            </a:lvl1pPr>
          </a:lstStyle>
          <a:p>
            <a:r>
              <a:rPr lang="nl-NL" dirty="0"/>
              <a:t>Titel </a:t>
            </a:r>
            <a:r>
              <a:rPr lang="nl-NL" dirty="0" err="1"/>
              <a:t>volgblad</a:t>
            </a:r>
            <a:r>
              <a:rPr lang="nl-NL" dirty="0"/>
              <a:t> </a:t>
            </a:r>
            <a:r>
              <a:rPr lang="nl-NL" dirty="0" err="1"/>
              <a:t>Arial</a:t>
            </a:r>
            <a:r>
              <a:rPr lang="nl-NL" dirty="0"/>
              <a:t> 28pt</a:t>
            </a:r>
          </a:p>
        </p:txBody>
      </p:sp>
      <p:sp>
        <p:nvSpPr>
          <p:cNvPr id="3" name="Tijdelijke aanduiding voor inhoud 2"/>
          <p:cNvSpPr>
            <a:spLocks noGrp="1"/>
          </p:cNvSpPr>
          <p:nvPr>
            <p:ph idx="1" hasCustomPrompt="1"/>
          </p:nvPr>
        </p:nvSpPr>
        <p:spPr/>
        <p:txBody>
          <a:bodyPr/>
          <a:lstStyle>
            <a:lvl1pPr>
              <a:defRPr sz="2400">
                <a:latin typeface="Arial"/>
                <a:cs typeface="Arial"/>
              </a:defRPr>
            </a:lvl1pPr>
            <a:lvl2pPr>
              <a:defRPr sz="2000"/>
            </a:lvl2pPr>
          </a:lstStyle>
          <a:p>
            <a:pPr lvl="0"/>
            <a:r>
              <a:rPr lang="nl-NL" dirty="0"/>
              <a:t>Klik om de tekststijl van het sjabloon te bewerken</a:t>
            </a:r>
          </a:p>
          <a:p>
            <a:pPr lvl="1"/>
            <a:r>
              <a:rPr lang="nl-NL" dirty="0"/>
              <a:t>Tweede niveau</a:t>
            </a:r>
          </a:p>
        </p:txBody>
      </p:sp>
      <p:sp>
        <p:nvSpPr>
          <p:cNvPr id="7" name="Tijdelijke aanduiding voor voettekst 4"/>
          <p:cNvSpPr>
            <a:spLocks noGrp="1"/>
          </p:cNvSpPr>
          <p:nvPr>
            <p:ph type="ftr" sz="quarter" idx="11"/>
          </p:nvPr>
        </p:nvSpPr>
        <p:spPr>
          <a:xfrm>
            <a:off x="1912139" y="4630341"/>
            <a:ext cx="4870548" cy="273844"/>
          </a:xfrm>
          <a:prstGeom prst="rect">
            <a:avLst/>
          </a:prstGeom>
        </p:spPr>
        <p:txBody>
          <a:bodyPr/>
          <a:lstStyle/>
          <a:p>
            <a:endParaRPr lang="nl-NL" dirty="0"/>
          </a:p>
        </p:txBody>
      </p:sp>
      <p:sp>
        <p:nvSpPr>
          <p:cNvPr id="8" name="Tijdelijke aanduiding voor dianummer 5"/>
          <p:cNvSpPr>
            <a:spLocks noGrp="1"/>
          </p:cNvSpPr>
          <p:nvPr>
            <p:ph type="sldNum" sz="quarter" idx="12"/>
          </p:nvPr>
        </p:nvSpPr>
        <p:spPr>
          <a:xfrm>
            <a:off x="6970292" y="4641986"/>
            <a:ext cx="829797" cy="273844"/>
          </a:xfrm>
          <a:prstGeom prst="rect">
            <a:avLst/>
          </a:prstGeom>
        </p:spPr>
        <p:txBody>
          <a:bodyPr/>
          <a:lstStyle/>
          <a:p>
            <a:fld id="{CC1A7FFB-7E9A-E347-8F80-8E2C647B3625}" type="slidenum">
              <a:rPr lang="nl-NL"/>
              <a:t>‹nr.›</a:t>
            </a:fld>
            <a:endParaRPr lang="nl-NL"/>
          </a:p>
        </p:txBody>
      </p:sp>
    </p:spTree>
    <p:extLst>
      <p:ext uri="{BB962C8B-B14F-4D97-AF65-F5344CB8AC3E}">
        <p14:creationId xmlns:p14="http://schemas.microsoft.com/office/powerpoint/2010/main" val="4130621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ormAutofit/>
          </a:bodyPr>
          <a:lstStyle>
            <a:lvl1pPr>
              <a:defRPr sz="2800"/>
            </a:lvl1pPr>
          </a:lstStyle>
          <a:p>
            <a:r>
              <a:rPr lang="nl-NL" dirty="0"/>
              <a:t>Titel </a:t>
            </a:r>
            <a:r>
              <a:rPr lang="nl-NL" dirty="0" err="1"/>
              <a:t>volgblad</a:t>
            </a:r>
            <a:r>
              <a:rPr lang="nl-NL" dirty="0"/>
              <a:t> </a:t>
            </a:r>
            <a:r>
              <a:rPr lang="nl-NL" dirty="0" err="1"/>
              <a:t>Arial</a:t>
            </a:r>
            <a:r>
              <a:rPr lang="nl-NL" dirty="0"/>
              <a:t> 28pt</a:t>
            </a:r>
          </a:p>
        </p:txBody>
      </p:sp>
      <p:sp>
        <p:nvSpPr>
          <p:cNvPr id="3" name="Tijdelijke aanduiding voor inhoud 2"/>
          <p:cNvSpPr>
            <a:spLocks noGrp="1"/>
          </p:cNvSpPr>
          <p:nvPr>
            <p:ph sz="half" idx="1"/>
          </p:nvPr>
        </p:nvSpPr>
        <p:spPr>
          <a:xfrm>
            <a:off x="457200" y="1200151"/>
            <a:ext cx="4038600" cy="2894954"/>
          </a:xfrm>
        </p:spPr>
        <p:txBody>
          <a:bodyPr>
            <a:normAutofit/>
          </a:bodyPr>
          <a:lstStyle>
            <a:lvl1pPr>
              <a:defRPr sz="2000">
                <a:latin typeface="Arial"/>
                <a:cs typeface="Arial"/>
              </a:defRPr>
            </a:lvl1pPr>
            <a:lvl2pPr>
              <a:defRPr sz="1800">
                <a:latin typeface="Arial"/>
                <a:cs typeface="Aria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Tekststijl van het model bewerken</a:t>
            </a:r>
          </a:p>
          <a:p>
            <a:pPr lvl="1"/>
            <a:r>
              <a:rPr lang="nl-NL"/>
              <a:t>Tweede niveau</a:t>
            </a:r>
          </a:p>
        </p:txBody>
      </p:sp>
      <p:sp>
        <p:nvSpPr>
          <p:cNvPr id="4" name="Tijdelijke aanduiding voor inhoud 3"/>
          <p:cNvSpPr>
            <a:spLocks noGrp="1"/>
          </p:cNvSpPr>
          <p:nvPr>
            <p:ph sz="half" idx="2"/>
          </p:nvPr>
        </p:nvSpPr>
        <p:spPr>
          <a:xfrm>
            <a:off x="4648200" y="1200150"/>
            <a:ext cx="4038600" cy="2894955"/>
          </a:xfrm>
        </p:spPr>
        <p:txBody>
          <a:bodyPr>
            <a:normAutofit/>
          </a:bodyPr>
          <a:lstStyle>
            <a:lvl1pPr>
              <a:defRPr sz="2000">
                <a:latin typeface="Arial"/>
                <a:cs typeface="Arial"/>
              </a:defRPr>
            </a:lvl1pPr>
            <a:lvl2pPr>
              <a:defRPr sz="1800">
                <a:latin typeface="Arial"/>
                <a:cs typeface="Aria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Tekststijl van het model bewerken</a:t>
            </a:r>
          </a:p>
          <a:p>
            <a:pPr lvl="1"/>
            <a:r>
              <a:rPr lang="nl-NL"/>
              <a:t>Tweede niveau</a:t>
            </a:r>
          </a:p>
        </p:txBody>
      </p:sp>
      <p:sp>
        <p:nvSpPr>
          <p:cNvPr id="8" name="Tijdelijke aanduiding voor voettekst 4"/>
          <p:cNvSpPr>
            <a:spLocks noGrp="1"/>
          </p:cNvSpPr>
          <p:nvPr>
            <p:ph type="ftr" sz="quarter" idx="11"/>
          </p:nvPr>
        </p:nvSpPr>
        <p:spPr>
          <a:xfrm>
            <a:off x="1912139" y="4630341"/>
            <a:ext cx="4870548" cy="273844"/>
          </a:xfrm>
          <a:prstGeom prst="rect">
            <a:avLst/>
          </a:prstGeom>
        </p:spPr>
        <p:txBody>
          <a:bodyPr/>
          <a:lstStyle/>
          <a:p>
            <a:endParaRPr lang="nl-NL" dirty="0"/>
          </a:p>
        </p:txBody>
      </p:sp>
      <p:sp>
        <p:nvSpPr>
          <p:cNvPr id="9" name="Tijdelijke aanduiding voor dianummer 5"/>
          <p:cNvSpPr>
            <a:spLocks noGrp="1"/>
          </p:cNvSpPr>
          <p:nvPr>
            <p:ph type="sldNum" sz="quarter" idx="12"/>
          </p:nvPr>
        </p:nvSpPr>
        <p:spPr>
          <a:xfrm>
            <a:off x="6970292" y="4641986"/>
            <a:ext cx="829797" cy="273844"/>
          </a:xfrm>
          <a:prstGeom prst="rect">
            <a:avLst/>
          </a:prstGeom>
        </p:spPr>
        <p:txBody>
          <a:bodyPr/>
          <a:lstStyle/>
          <a:p>
            <a:fld id="{CC1A7FFB-7E9A-E347-8F80-8E2C647B3625}" type="slidenum">
              <a:rPr lang="nl-NL"/>
              <a:t>‹nr.›</a:t>
            </a:fld>
            <a:endParaRPr lang="nl-NL"/>
          </a:p>
        </p:txBody>
      </p:sp>
    </p:spTree>
    <p:extLst>
      <p:ext uri="{BB962C8B-B14F-4D97-AF65-F5344CB8AC3E}">
        <p14:creationId xmlns:p14="http://schemas.microsoft.com/office/powerpoint/2010/main" val="2980278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ormAutofit/>
          </a:bodyPr>
          <a:lstStyle>
            <a:lvl1pPr>
              <a:defRPr sz="2800"/>
            </a:lvl1pPr>
          </a:lstStyle>
          <a:p>
            <a:r>
              <a:rPr lang="nl-NL" dirty="0"/>
              <a:t>Titel </a:t>
            </a:r>
            <a:r>
              <a:rPr lang="nl-NL" dirty="0" err="1"/>
              <a:t>volgblad</a:t>
            </a:r>
            <a:r>
              <a:rPr lang="nl-NL" dirty="0"/>
              <a:t> </a:t>
            </a:r>
            <a:r>
              <a:rPr lang="nl-NL" dirty="0" err="1"/>
              <a:t>Arial</a:t>
            </a:r>
            <a:r>
              <a:rPr lang="nl-NL" dirty="0"/>
              <a:t> 28pt</a:t>
            </a:r>
          </a:p>
        </p:txBody>
      </p:sp>
      <p:sp>
        <p:nvSpPr>
          <p:cNvPr id="4" name="Tijdelijke aanduiding voor inhoud 3"/>
          <p:cNvSpPr>
            <a:spLocks noGrp="1"/>
          </p:cNvSpPr>
          <p:nvPr>
            <p:ph sz="half" idx="2"/>
          </p:nvPr>
        </p:nvSpPr>
        <p:spPr>
          <a:xfrm>
            <a:off x="457200" y="1285598"/>
            <a:ext cx="4040188" cy="2962275"/>
          </a:xfrm>
        </p:spPr>
        <p:txBody>
          <a:bodyPr>
            <a:normAutofit/>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a:t>
            </a:r>
          </a:p>
        </p:txBody>
      </p:sp>
      <p:sp>
        <p:nvSpPr>
          <p:cNvPr id="6" name="Tijdelijke aanduiding voor inhoud 5"/>
          <p:cNvSpPr>
            <a:spLocks noGrp="1"/>
          </p:cNvSpPr>
          <p:nvPr>
            <p:ph sz="quarter" idx="4"/>
          </p:nvPr>
        </p:nvSpPr>
        <p:spPr>
          <a:xfrm>
            <a:off x="4645025" y="1285598"/>
            <a:ext cx="4041775" cy="2962275"/>
          </a:xfrm>
        </p:spPr>
        <p:txBody>
          <a:bodyPr>
            <a:normAutofit/>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a:t>
            </a:r>
          </a:p>
        </p:txBody>
      </p:sp>
      <p:sp>
        <p:nvSpPr>
          <p:cNvPr id="7" name="Tijdelijke aanduiding voor datum 6"/>
          <p:cNvSpPr>
            <a:spLocks noGrp="1"/>
          </p:cNvSpPr>
          <p:nvPr>
            <p:ph type="dt" sz="half" idx="10"/>
          </p:nvPr>
        </p:nvSpPr>
        <p:spPr>
          <a:xfrm>
            <a:off x="457200" y="4767263"/>
            <a:ext cx="2133600" cy="274637"/>
          </a:xfrm>
          <a:prstGeom prst="rect">
            <a:avLst/>
          </a:prstGeom>
        </p:spPr>
        <p:txBody>
          <a:bodyPr/>
          <a:lstStyle/>
          <a:p>
            <a:fld id="{4ED2B493-C1EE-714C-B8A9-F38F4D8CE6E7}" type="datetimeFigureOut">
              <a:rPr lang="nl-NL" smtClean="0"/>
              <a:t>16-04-2021</a:t>
            </a:fld>
            <a:endParaRPr lang="nl-NL" dirty="0"/>
          </a:p>
        </p:txBody>
      </p:sp>
      <p:sp>
        <p:nvSpPr>
          <p:cNvPr id="8" name="Tijdelijke aanduiding voor voettekst 7"/>
          <p:cNvSpPr>
            <a:spLocks noGrp="1"/>
          </p:cNvSpPr>
          <p:nvPr>
            <p:ph type="ftr" sz="quarter" idx="11"/>
          </p:nvPr>
        </p:nvSpPr>
        <p:spPr>
          <a:xfrm>
            <a:off x="1738642" y="4767263"/>
            <a:ext cx="4281158" cy="274637"/>
          </a:xfrm>
          <a:prstGeom prst="rect">
            <a:avLst/>
          </a:prstGeom>
        </p:spPr>
        <p:txBody>
          <a:bodyPr/>
          <a:lstStyle/>
          <a:p>
            <a:endParaRPr lang="nl-NL"/>
          </a:p>
        </p:txBody>
      </p:sp>
      <p:sp>
        <p:nvSpPr>
          <p:cNvPr id="9" name="Tijdelijke aanduiding voor dianummer 8"/>
          <p:cNvSpPr>
            <a:spLocks noGrp="1"/>
          </p:cNvSpPr>
          <p:nvPr>
            <p:ph type="sldNum" sz="quarter" idx="12"/>
          </p:nvPr>
        </p:nvSpPr>
        <p:spPr>
          <a:xfrm>
            <a:off x="6553200" y="4767263"/>
            <a:ext cx="1610267" cy="274637"/>
          </a:xfrm>
          <a:prstGeom prst="rect">
            <a:avLst/>
          </a:prstGeom>
        </p:spPr>
        <p:txBody>
          <a:bodyPr/>
          <a:lstStyle/>
          <a:p>
            <a:fld id="{F3BC6476-EA18-C04A-BD06-B622CA55CE7C}" type="slidenum">
              <a:rPr lang="nl-NL" smtClean="0"/>
              <a:t>‹nr.›</a:t>
            </a:fld>
            <a:endParaRPr lang="nl-NL"/>
          </a:p>
        </p:txBody>
      </p:sp>
    </p:spTree>
    <p:extLst>
      <p:ext uri="{BB962C8B-B14F-4D97-AF65-F5344CB8AC3E}">
        <p14:creationId xmlns:p14="http://schemas.microsoft.com/office/powerpoint/2010/main" val="3578157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450"/>
          </a:xfrm>
        </p:spPr>
        <p:txBody>
          <a:bodyPr anchor="b">
            <a:noAutofit/>
          </a:bodyPr>
          <a:lstStyle>
            <a:lvl1pPr algn="l">
              <a:defRPr sz="2000" b="1"/>
            </a:lvl1pPr>
          </a:lstStyle>
          <a:p>
            <a:r>
              <a:rPr lang="nl-NL"/>
              <a:t>Klik om de stijl te bewerken</a:t>
            </a:r>
            <a:endParaRPr lang="nl-NL" dirty="0"/>
          </a:p>
        </p:txBody>
      </p:sp>
      <p:sp>
        <p:nvSpPr>
          <p:cNvPr id="3" name="Tijdelijke aanduiding voor afbeelding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4" name="Tijdelijke aanduiding voor tekst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Tree>
    <p:extLst>
      <p:ext uri="{BB962C8B-B14F-4D97-AF65-F5344CB8AC3E}">
        <p14:creationId xmlns:p14="http://schemas.microsoft.com/office/powerpoint/2010/main" val="3220939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elblad_NL">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7" y="2029"/>
            <a:ext cx="9134075" cy="5139440"/>
          </a:xfrm>
          <a:prstGeom prst="rect">
            <a:avLst/>
          </a:prstGeom>
        </p:spPr>
      </p:pic>
      <p:sp>
        <p:nvSpPr>
          <p:cNvPr id="9" name="Tijdelijke aanduiding voor voettekst 5"/>
          <p:cNvSpPr>
            <a:spLocks noGrp="1"/>
          </p:cNvSpPr>
          <p:nvPr>
            <p:ph type="ftr" sz="quarter" idx="11"/>
          </p:nvPr>
        </p:nvSpPr>
        <p:spPr>
          <a:xfrm>
            <a:off x="1492468" y="4630341"/>
            <a:ext cx="6366115" cy="273844"/>
          </a:xfrm>
          <a:prstGeom prst="rect">
            <a:avLst/>
          </a:prstGeom>
        </p:spPr>
        <p:txBody>
          <a:bodyPr/>
          <a:lstStyle>
            <a:lvl1pPr>
              <a:defRPr>
                <a:solidFill>
                  <a:srgbClr val="FFFFFF"/>
                </a:solidFill>
              </a:defRPr>
            </a:lvl1pPr>
          </a:lstStyle>
          <a:p>
            <a:endParaRPr lang="nl-NL" dirty="0"/>
          </a:p>
        </p:txBody>
      </p:sp>
      <p:sp>
        <p:nvSpPr>
          <p:cNvPr id="10" name="Tijdelijke aanduiding voor dianummer 6"/>
          <p:cNvSpPr>
            <a:spLocks noGrp="1"/>
          </p:cNvSpPr>
          <p:nvPr>
            <p:ph type="sldNum" sz="quarter" idx="12"/>
          </p:nvPr>
        </p:nvSpPr>
        <p:spPr>
          <a:xfrm>
            <a:off x="8046189" y="4641986"/>
            <a:ext cx="829797" cy="273844"/>
          </a:xfrm>
          <a:prstGeom prst="rect">
            <a:avLst/>
          </a:prstGeom>
        </p:spPr>
        <p:txBody>
          <a:bodyPr/>
          <a:lstStyle>
            <a:lvl1pPr>
              <a:defRPr>
                <a:solidFill>
                  <a:srgbClr val="FFFFFF"/>
                </a:solidFill>
              </a:defRPr>
            </a:lvl1pPr>
          </a:lstStyle>
          <a:p>
            <a:fld id="{CC1A7FFB-7E9A-E347-8F80-8E2C647B3625}" type="slidenum">
              <a:rPr lang="nl-NL"/>
              <a:pPr/>
              <a:t>‹nr.›</a:t>
            </a:fld>
            <a:endParaRPr lang="nl-NL"/>
          </a:p>
        </p:txBody>
      </p:sp>
      <p:sp>
        <p:nvSpPr>
          <p:cNvPr id="2" name="Titel 1"/>
          <p:cNvSpPr>
            <a:spLocks noGrp="1"/>
          </p:cNvSpPr>
          <p:nvPr>
            <p:ph type="title"/>
          </p:nvPr>
        </p:nvSpPr>
        <p:spPr>
          <a:xfrm>
            <a:off x="1492468" y="1400775"/>
            <a:ext cx="7383518" cy="857250"/>
          </a:xfrm>
        </p:spPr>
        <p:txBody>
          <a:bodyPr/>
          <a:lstStyle/>
          <a:p>
            <a:r>
              <a:rPr lang="nl-NL"/>
              <a:t>Klik om de stijl te bewerken</a:t>
            </a:r>
            <a:endParaRPr lang="nl-NL" dirty="0"/>
          </a:p>
        </p:txBody>
      </p:sp>
      <p:sp>
        <p:nvSpPr>
          <p:cNvPr id="12" name="Tijdelijke aanduiding voor inhoud 2"/>
          <p:cNvSpPr>
            <a:spLocks noGrp="1"/>
          </p:cNvSpPr>
          <p:nvPr>
            <p:ph idx="1" hasCustomPrompt="1"/>
          </p:nvPr>
        </p:nvSpPr>
        <p:spPr>
          <a:xfrm>
            <a:off x="1492468" y="2221509"/>
            <a:ext cx="7383518" cy="2192807"/>
          </a:xfrm>
        </p:spPr>
        <p:txBody>
          <a:bodyPr/>
          <a:lstStyle>
            <a:lvl1pPr>
              <a:defRPr sz="2400">
                <a:latin typeface="Arial"/>
                <a:cs typeface="Arial"/>
              </a:defRPr>
            </a:lvl1pPr>
            <a:lvl2pPr>
              <a:defRPr sz="2000"/>
            </a:lvl2pPr>
          </a:lstStyle>
          <a:p>
            <a:pPr lvl="0"/>
            <a:r>
              <a:rPr lang="nl-NL" dirty="0"/>
              <a:t>Klik om de tekststijl van het sjabloon te bewerken</a:t>
            </a:r>
          </a:p>
          <a:p>
            <a:pPr lvl="1"/>
            <a:r>
              <a:rPr lang="nl-NL" dirty="0"/>
              <a:t>Tweede niveau</a:t>
            </a:r>
          </a:p>
        </p:txBody>
      </p:sp>
    </p:spTree>
    <p:extLst>
      <p:ext uri="{BB962C8B-B14F-4D97-AF65-F5344CB8AC3E}">
        <p14:creationId xmlns:p14="http://schemas.microsoft.com/office/powerpoint/2010/main" val="3480479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elblad_NL">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7" y="2029"/>
            <a:ext cx="9134075" cy="5139439"/>
          </a:xfrm>
          <a:prstGeom prst="rect">
            <a:avLst/>
          </a:prstGeom>
        </p:spPr>
      </p:pic>
      <p:sp>
        <p:nvSpPr>
          <p:cNvPr id="9" name="Tijdelijke aanduiding voor voettekst 5"/>
          <p:cNvSpPr>
            <a:spLocks noGrp="1"/>
          </p:cNvSpPr>
          <p:nvPr>
            <p:ph type="ftr" sz="quarter" idx="11"/>
          </p:nvPr>
        </p:nvSpPr>
        <p:spPr>
          <a:xfrm>
            <a:off x="1492468" y="4630341"/>
            <a:ext cx="6366115" cy="273844"/>
          </a:xfrm>
          <a:prstGeom prst="rect">
            <a:avLst/>
          </a:prstGeom>
        </p:spPr>
        <p:txBody>
          <a:bodyPr/>
          <a:lstStyle>
            <a:lvl1pPr>
              <a:defRPr>
                <a:solidFill>
                  <a:srgbClr val="FFFFFF"/>
                </a:solidFill>
              </a:defRPr>
            </a:lvl1pPr>
          </a:lstStyle>
          <a:p>
            <a:endParaRPr lang="nl-NL" dirty="0"/>
          </a:p>
        </p:txBody>
      </p:sp>
      <p:sp>
        <p:nvSpPr>
          <p:cNvPr id="10" name="Tijdelijke aanduiding voor dianummer 6"/>
          <p:cNvSpPr>
            <a:spLocks noGrp="1"/>
          </p:cNvSpPr>
          <p:nvPr>
            <p:ph type="sldNum" sz="quarter" idx="12"/>
          </p:nvPr>
        </p:nvSpPr>
        <p:spPr>
          <a:xfrm>
            <a:off x="8046189" y="4641986"/>
            <a:ext cx="829797" cy="273844"/>
          </a:xfrm>
          <a:prstGeom prst="rect">
            <a:avLst/>
          </a:prstGeom>
        </p:spPr>
        <p:txBody>
          <a:bodyPr/>
          <a:lstStyle>
            <a:lvl1pPr>
              <a:defRPr>
                <a:solidFill>
                  <a:srgbClr val="FFFFFF"/>
                </a:solidFill>
              </a:defRPr>
            </a:lvl1pPr>
          </a:lstStyle>
          <a:p>
            <a:fld id="{CC1A7FFB-7E9A-E347-8F80-8E2C647B3625}" type="slidenum">
              <a:rPr lang="nl-NL"/>
              <a:pPr/>
              <a:t>‹nr.›</a:t>
            </a:fld>
            <a:endParaRPr lang="nl-NL"/>
          </a:p>
        </p:txBody>
      </p:sp>
      <p:sp>
        <p:nvSpPr>
          <p:cNvPr id="2" name="Titel 1"/>
          <p:cNvSpPr>
            <a:spLocks noGrp="1"/>
          </p:cNvSpPr>
          <p:nvPr>
            <p:ph type="title"/>
          </p:nvPr>
        </p:nvSpPr>
        <p:spPr>
          <a:xfrm>
            <a:off x="1492468" y="1400775"/>
            <a:ext cx="7383518" cy="857250"/>
          </a:xfrm>
        </p:spPr>
        <p:txBody>
          <a:bodyPr/>
          <a:lstStyle/>
          <a:p>
            <a:r>
              <a:rPr lang="nl-NL"/>
              <a:t>Klik om de stijl te bewerken</a:t>
            </a:r>
            <a:endParaRPr lang="nl-NL" dirty="0"/>
          </a:p>
        </p:txBody>
      </p:sp>
      <p:sp>
        <p:nvSpPr>
          <p:cNvPr id="12" name="Tijdelijke aanduiding voor inhoud 2"/>
          <p:cNvSpPr>
            <a:spLocks noGrp="1"/>
          </p:cNvSpPr>
          <p:nvPr>
            <p:ph idx="1" hasCustomPrompt="1"/>
          </p:nvPr>
        </p:nvSpPr>
        <p:spPr>
          <a:xfrm>
            <a:off x="1492468" y="2221509"/>
            <a:ext cx="7383518" cy="2192807"/>
          </a:xfrm>
        </p:spPr>
        <p:txBody>
          <a:bodyPr/>
          <a:lstStyle>
            <a:lvl1pPr>
              <a:defRPr sz="2400">
                <a:latin typeface="Arial"/>
                <a:cs typeface="Arial"/>
              </a:defRPr>
            </a:lvl1pPr>
            <a:lvl2pPr>
              <a:defRPr sz="2000"/>
            </a:lvl2pPr>
          </a:lstStyle>
          <a:p>
            <a:pPr lvl="0"/>
            <a:r>
              <a:rPr lang="nl-NL" dirty="0"/>
              <a:t>Klik om de tekststijl van het sjabloon te bewerken</a:t>
            </a:r>
          </a:p>
          <a:p>
            <a:pPr lvl="1"/>
            <a:r>
              <a:rPr lang="nl-NL" dirty="0"/>
              <a:t>Tweede niveau</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ee objecten">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4" y="2029"/>
            <a:ext cx="9134075" cy="5139440"/>
          </a:xfrm>
          <a:prstGeom prst="rect">
            <a:avLst/>
          </a:prstGeom>
        </p:spPr>
      </p:pic>
      <p:sp>
        <p:nvSpPr>
          <p:cNvPr id="8" name="Tijdelijke aanduiding voor voettekst 4"/>
          <p:cNvSpPr>
            <a:spLocks noGrp="1"/>
          </p:cNvSpPr>
          <p:nvPr>
            <p:ph type="ftr" sz="quarter" idx="11"/>
          </p:nvPr>
        </p:nvSpPr>
        <p:spPr>
          <a:xfrm>
            <a:off x="1676400" y="4630341"/>
            <a:ext cx="6182182" cy="273844"/>
          </a:xfrm>
          <a:prstGeom prst="rect">
            <a:avLst/>
          </a:prstGeom>
        </p:spPr>
        <p:txBody>
          <a:bodyPr/>
          <a:lstStyle/>
          <a:p>
            <a:endParaRPr lang="nl-NL" dirty="0"/>
          </a:p>
        </p:txBody>
      </p:sp>
      <p:sp>
        <p:nvSpPr>
          <p:cNvPr id="9" name="Tijdelijke aanduiding voor dianummer 5"/>
          <p:cNvSpPr>
            <a:spLocks noGrp="1"/>
          </p:cNvSpPr>
          <p:nvPr>
            <p:ph type="sldNum" sz="quarter" idx="12"/>
          </p:nvPr>
        </p:nvSpPr>
        <p:spPr>
          <a:xfrm>
            <a:off x="8046187" y="4641986"/>
            <a:ext cx="829797" cy="273844"/>
          </a:xfrm>
          <a:prstGeom prst="rect">
            <a:avLst/>
          </a:prstGeom>
        </p:spPr>
        <p:txBody>
          <a:bodyPr/>
          <a:lstStyle/>
          <a:p>
            <a:fld id="{CC1A7FFB-7E9A-E347-8F80-8E2C647B3625}" type="slidenum">
              <a:rPr lang="nl-NL"/>
              <a:t>‹nr.›</a:t>
            </a:fld>
            <a:endParaRPr lang="nl-NL"/>
          </a:p>
        </p:txBody>
      </p:sp>
      <p:sp>
        <p:nvSpPr>
          <p:cNvPr id="13" name="Titel 1"/>
          <p:cNvSpPr>
            <a:spLocks noGrp="1"/>
          </p:cNvSpPr>
          <p:nvPr>
            <p:ph type="title"/>
          </p:nvPr>
        </p:nvSpPr>
        <p:spPr>
          <a:xfrm>
            <a:off x="1676400" y="1204346"/>
            <a:ext cx="7199586" cy="857250"/>
          </a:xfrm>
        </p:spPr>
        <p:txBody>
          <a:bodyPr/>
          <a:lstStyle>
            <a:lvl1pPr algn="r">
              <a:defRPr/>
            </a:lvl1pPr>
          </a:lstStyle>
          <a:p>
            <a:r>
              <a:rPr lang="nl-NL"/>
              <a:t>Klik om de stijl te bewerken</a:t>
            </a:r>
            <a:endParaRPr lang="nl-NL" dirty="0"/>
          </a:p>
        </p:txBody>
      </p:sp>
      <p:sp>
        <p:nvSpPr>
          <p:cNvPr id="14" name="Tijdelijke aanduiding voor inhoud 2"/>
          <p:cNvSpPr>
            <a:spLocks noGrp="1"/>
          </p:cNvSpPr>
          <p:nvPr>
            <p:ph idx="1" hasCustomPrompt="1"/>
          </p:nvPr>
        </p:nvSpPr>
        <p:spPr>
          <a:xfrm>
            <a:off x="1676400" y="2107096"/>
            <a:ext cx="7199586" cy="2447865"/>
          </a:xfrm>
        </p:spPr>
        <p:txBody>
          <a:bodyPr/>
          <a:lstStyle>
            <a:lvl1pPr algn="r">
              <a:defRPr sz="2400">
                <a:latin typeface="Arial"/>
                <a:cs typeface="Arial"/>
              </a:defRPr>
            </a:lvl1pPr>
            <a:lvl2pPr algn="r">
              <a:defRPr sz="2000"/>
            </a:lvl2pPr>
          </a:lstStyle>
          <a:p>
            <a:pPr lvl="0"/>
            <a:r>
              <a:rPr lang="nl-NL" dirty="0"/>
              <a:t>Klik om de tekststijl van het sjabloon te bewerken</a:t>
            </a:r>
          </a:p>
          <a:p>
            <a:pPr lvl="1"/>
            <a:r>
              <a:rPr lang="nl-NL" dirty="0"/>
              <a:t>Tweede niveau</a:t>
            </a:r>
          </a:p>
        </p:txBody>
      </p:sp>
    </p:spTree>
    <p:extLst>
      <p:ext uri="{BB962C8B-B14F-4D97-AF65-F5344CB8AC3E}">
        <p14:creationId xmlns:p14="http://schemas.microsoft.com/office/powerpoint/2010/main" val="437370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607" y="2030"/>
            <a:ext cx="9134076" cy="5139440"/>
          </a:xfrm>
          <a:prstGeom prst="rect">
            <a:avLst/>
          </a:prstGeom>
        </p:spPr>
      </p:pic>
      <p:sp>
        <p:nvSpPr>
          <p:cNvPr id="2" name="Tijdelijke aanduiding voor titel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nl-NL" dirty="0"/>
              <a:t>Titel van presentatie, </a:t>
            </a:r>
            <a:r>
              <a:rPr lang="nl-NL" dirty="0" err="1"/>
              <a:t>Arial</a:t>
            </a:r>
            <a:r>
              <a:rPr lang="nl-NL" dirty="0"/>
              <a:t> 32pt</a:t>
            </a:r>
          </a:p>
        </p:txBody>
      </p:sp>
      <p:sp>
        <p:nvSpPr>
          <p:cNvPr id="3" name="Tijdelijke aanduiding voor tekst 2"/>
          <p:cNvSpPr>
            <a:spLocks noGrp="1"/>
          </p:cNvSpPr>
          <p:nvPr>
            <p:ph type="body" idx="1"/>
          </p:nvPr>
        </p:nvSpPr>
        <p:spPr>
          <a:xfrm>
            <a:off x="457200" y="1200151"/>
            <a:ext cx="8229600" cy="2874582"/>
          </a:xfrm>
          <a:prstGeom prst="rect">
            <a:avLst/>
          </a:prstGeom>
        </p:spPr>
        <p:txBody>
          <a:bodyPr vert="horz" lIns="91440" tIns="45720" rIns="91440" bIns="45720" rtlCol="0">
            <a:normAutofit/>
          </a:bodyPr>
          <a:lstStyle/>
          <a:p>
            <a:pPr lvl="0"/>
            <a:r>
              <a:rPr lang="nl-NL" dirty="0"/>
              <a:t>Klik om de tekststijl van het sjabloon te bewerken</a:t>
            </a:r>
          </a:p>
        </p:txBody>
      </p:sp>
      <p:sp>
        <p:nvSpPr>
          <p:cNvPr id="10" name="Tijdelijke aanduiding voor voettekst 4"/>
          <p:cNvSpPr>
            <a:spLocks noGrp="1"/>
          </p:cNvSpPr>
          <p:nvPr>
            <p:ph type="ftr" sz="quarter" idx="3"/>
          </p:nvPr>
        </p:nvSpPr>
        <p:spPr>
          <a:xfrm>
            <a:off x="1912139" y="4630341"/>
            <a:ext cx="4870548" cy="273844"/>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nl-NL" dirty="0"/>
          </a:p>
        </p:txBody>
      </p:sp>
      <p:sp>
        <p:nvSpPr>
          <p:cNvPr id="11" name="Tijdelijke aanduiding voor dianummer 5"/>
          <p:cNvSpPr>
            <a:spLocks noGrp="1"/>
          </p:cNvSpPr>
          <p:nvPr>
            <p:ph type="sldNum" sz="quarter" idx="4"/>
          </p:nvPr>
        </p:nvSpPr>
        <p:spPr>
          <a:xfrm>
            <a:off x="6970292" y="4641986"/>
            <a:ext cx="829797" cy="273844"/>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CC1A7FFB-7E9A-E347-8F80-8E2C647B3625}" type="slidenum">
              <a:rPr lang="nl-NL" smtClean="0"/>
              <a:pPr/>
              <a:t>‹nr.›</a:t>
            </a:fld>
            <a:endParaRPr lang="nl-NL" dirty="0"/>
          </a:p>
        </p:txBody>
      </p:sp>
    </p:spTree>
    <p:extLst>
      <p:ext uri="{BB962C8B-B14F-4D97-AF65-F5344CB8AC3E}">
        <p14:creationId xmlns:p14="http://schemas.microsoft.com/office/powerpoint/2010/main" val="3299562382"/>
      </p:ext>
    </p:extLst>
  </p:cSld>
  <p:clrMap bg1="lt1" tx1="dk1" bg2="lt2" tx2="dk2" accent1="accent1" accent2="accent2" accent3="accent3" accent4="accent4" accent5="accent5" accent6="accent6" hlink="hlink" folHlink="folHlink"/>
  <p:sldLayoutIdLst>
    <p:sldLayoutId id="2147483823" r:id="rId1"/>
    <p:sldLayoutId id="2147483825" r:id="rId2"/>
    <p:sldLayoutId id="2147483826" r:id="rId3"/>
    <p:sldLayoutId id="2147483830" r:id="rId4"/>
    <p:sldLayoutId id="2147483831" r:id="rId5"/>
    <p:sldLayoutId id="2147483833" r:id="rId6"/>
    <p:sldLayoutId id="2147483832" r:id="rId7"/>
  </p:sldLayoutIdLst>
  <p:txStyles>
    <p:titleStyle>
      <a:lvl1pPr algn="l" defTabSz="457200" rtl="0" eaLnBrk="1" latinLnBrk="0" hangingPunct="1">
        <a:spcBef>
          <a:spcPct val="0"/>
        </a:spcBef>
        <a:buNone/>
        <a:defRPr sz="3200" b="1" kern="1200" baseline="0">
          <a:solidFill>
            <a:srgbClr val="660066"/>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8033" y="1957892"/>
            <a:ext cx="8477953" cy="1871830"/>
          </a:xfrm>
        </p:spPr>
        <p:txBody>
          <a:bodyPr>
            <a:normAutofit fontScale="90000"/>
          </a:bodyPr>
          <a:lstStyle/>
          <a:p>
            <a:r>
              <a:rPr lang="nl-NL" dirty="0"/>
              <a:t>Veerkrachtige Jongeren?</a:t>
            </a:r>
            <a:br>
              <a:rPr lang="nl-NL" dirty="0"/>
            </a:br>
            <a:r>
              <a:rPr lang="nl-NL" dirty="0"/>
              <a:t>Zet kunst en cultuur in!</a:t>
            </a:r>
            <a:br>
              <a:rPr lang="nl-NL" dirty="0"/>
            </a:br>
            <a:br>
              <a:rPr lang="nl-NL" dirty="0"/>
            </a:br>
            <a:br>
              <a:rPr lang="nl-NL" dirty="0"/>
            </a:br>
            <a:br>
              <a:rPr lang="nl-NL" dirty="0"/>
            </a:br>
            <a:r>
              <a:rPr lang="nl-NL" dirty="0"/>
              <a:t>Maike Kooijmans</a:t>
            </a:r>
            <a:br>
              <a:rPr lang="nl-NL" dirty="0"/>
            </a:br>
            <a:r>
              <a:rPr lang="nl-NL" sz="2200" dirty="0"/>
              <a:t>23 maart 2021</a:t>
            </a:r>
          </a:p>
        </p:txBody>
      </p:sp>
      <p:pic>
        <p:nvPicPr>
          <p:cNvPr id="4" name="Tijdelijke aanduiding voor inhou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40377" y="64100"/>
            <a:ext cx="3299663" cy="2193925"/>
          </a:xfr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1340" y="2400301"/>
            <a:ext cx="3708700" cy="3065929"/>
          </a:xfrm>
          <a:prstGeom prst="rect">
            <a:avLst/>
          </a:prstGeom>
        </p:spPr>
      </p:pic>
    </p:spTree>
    <p:extLst>
      <p:ext uri="{BB962C8B-B14F-4D97-AF65-F5344CB8AC3E}">
        <p14:creationId xmlns:p14="http://schemas.microsoft.com/office/powerpoint/2010/main" val="498681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76400" y="182881"/>
            <a:ext cx="7199586" cy="849853"/>
          </a:xfrm>
        </p:spPr>
        <p:txBody>
          <a:bodyPr/>
          <a:lstStyle/>
          <a:p>
            <a:pPr algn="l"/>
            <a:r>
              <a:rPr lang="nl-NL" dirty="0"/>
              <a:t>Veerkracht</a:t>
            </a:r>
          </a:p>
        </p:txBody>
      </p:sp>
      <p:pic>
        <p:nvPicPr>
          <p:cNvPr id="1026" name="Picture 2" descr="https://60andmore.com/wp-content/uploads/2019/03/veerkracht-van-ouderen-1140x499.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76400" y="182882"/>
            <a:ext cx="7199313" cy="4960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06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Meer aandacht voor veerkracht &amp; weerbaarheid…</a:t>
            </a:r>
          </a:p>
        </p:txBody>
      </p:sp>
      <p:pic>
        <p:nvPicPr>
          <p:cNvPr id="2050" name="Picture 2" descr="Veerkracht, het omgekeerde van stress (Krachtles 1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5002" y="887506"/>
            <a:ext cx="8606118" cy="4141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228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Over talent en </a:t>
            </a:r>
            <a:r>
              <a:rPr lang="nl-NL" dirty="0" err="1"/>
              <a:t>talentologie</a:t>
            </a:r>
            <a:endParaRPr lang="nl-NL" dirty="0"/>
          </a:p>
        </p:txBody>
      </p:sp>
      <p:pic>
        <p:nvPicPr>
          <p:cNvPr id="3074" name="Picture 2" descr="Talent – Mijn blog – Recht op doel af"/>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0219" y="943897"/>
            <a:ext cx="8657304" cy="4055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604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NL" dirty="0" err="1"/>
              <a:t>Talentologisch</a:t>
            </a:r>
            <a:r>
              <a:rPr lang="nl-NL" dirty="0"/>
              <a:t> basismodel</a:t>
            </a:r>
            <a:br>
              <a:rPr lang="nl-NL" dirty="0"/>
            </a:br>
            <a:r>
              <a:rPr lang="nl-NL" sz="1800" dirty="0"/>
              <a:t>Kooijmans, M. (2016). </a:t>
            </a:r>
          </a:p>
        </p:txBody>
      </p:sp>
      <p:pic>
        <p:nvPicPr>
          <p:cNvPr id="4" name="Tijdelijke aanduiding voor inhoud 3"/>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2113162" y="1063625"/>
            <a:ext cx="4917676" cy="4079875"/>
          </a:xfrm>
        </p:spPr>
      </p:pic>
    </p:spTree>
    <p:extLst>
      <p:ext uri="{BB962C8B-B14F-4D97-AF65-F5344CB8AC3E}">
        <p14:creationId xmlns:p14="http://schemas.microsoft.com/office/powerpoint/2010/main" val="1364724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76400" y="962526"/>
            <a:ext cx="7199586" cy="1099070"/>
          </a:xfrm>
        </p:spPr>
        <p:txBody>
          <a:bodyPr>
            <a:normAutofit/>
          </a:bodyPr>
          <a:lstStyle/>
          <a:p>
            <a:pPr algn="l"/>
            <a:r>
              <a:rPr lang="nl-NL" dirty="0"/>
              <a:t>De waarde van kunst en cultuur voor de ontwikkeling van veerkracht</a:t>
            </a:r>
          </a:p>
        </p:txBody>
      </p:sp>
      <p:pic>
        <p:nvPicPr>
          <p:cNvPr id="4" name="Tijdelijke aanduiding voor inhou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345" y="2479592"/>
            <a:ext cx="3671887" cy="2447925"/>
          </a:xfrm>
        </p:spPr>
      </p:pic>
      <p:pic>
        <p:nvPicPr>
          <p:cNvPr id="5" name="Tijdelijke aanduiding voor inhoud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4986" y="2479591"/>
            <a:ext cx="3671887" cy="2447925"/>
          </a:xfrm>
          <a:prstGeom prst="rect">
            <a:avLst/>
          </a:prstGeom>
        </p:spPr>
      </p:pic>
    </p:spTree>
    <p:extLst>
      <p:ext uri="{BB962C8B-B14F-4D97-AF65-F5344CB8AC3E}">
        <p14:creationId xmlns:p14="http://schemas.microsoft.com/office/powerpoint/2010/main" val="3819331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76400" y="365760"/>
            <a:ext cx="7199586" cy="1097280"/>
          </a:xfrm>
        </p:spPr>
        <p:txBody>
          <a:bodyPr>
            <a:normAutofit/>
          </a:bodyPr>
          <a:lstStyle/>
          <a:p>
            <a:pPr algn="l"/>
            <a:r>
              <a:rPr lang="nl-NL" dirty="0"/>
              <a:t>LOTERIJ &amp; </a:t>
            </a:r>
            <a:br>
              <a:rPr lang="nl-NL" dirty="0"/>
            </a:br>
            <a:r>
              <a:rPr lang="nl-NL" dirty="0"/>
              <a:t>VRAGEN</a:t>
            </a:r>
          </a:p>
        </p:txBody>
      </p:sp>
      <p:pic>
        <p:nvPicPr>
          <p:cNvPr id="6" name="Tijdelijke aanduiding voor inhoud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73336" y="143691"/>
            <a:ext cx="3402650" cy="4807132"/>
          </a:xfrm>
          <a:prstGeom prst="rect">
            <a:avLst/>
          </a:prstGeom>
        </p:spPr>
      </p:pic>
    </p:spTree>
    <p:extLst>
      <p:ext uri="{BB962C8B-B14F-4D97-AF65-F5344CB8AC3E}">
        <p14:creationId xmlns:p14="http://schemas.microsoft.com/office/powerpoint/2010/main" val="615743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NL" dirty="0" err="1"/>
              <a:t>Talentologisch</a:t>
            </a:r>
            <a:r>
              <a:rPr lang="nl-NL" dirty="0"/>
              <a:t> </a:t>
            </a:r>
            <a:r>
              <a:rPr lang="nl-NL" i="1" dirty="0"/>
              <a:t>loop</a:t>
            </a:r>
            <a:r>
              <a:rPr lang="nl-NL" dirty="0"/>
              <a:t>model</a:t>
            </a:r>
            <a:br>
              <a:rPr lang="nl-NL" dirty="0"/>
            </a:br>
            <a:r>
              <a:rPr lang="nl-NL" sz="1800" dirty="0"/>
              <a:t>Kooijmans, M. (2016). </a:t>
            </a:r>
          </a:p>
        </p:txBody>
      </p:sp>
      <p:pic>
        <p:nvPicPr>
          <p:cNvPr id="5" name="Tijdelijke aanduiding voor inhoud 3"/>
          <p:cNvPicPr>
            <a:picLocks/>
          </p:cNvPicPr>
          <p:nvPr/>
        </p:nvPicPr>
        <p:blipFill>
          <a:blip r:embed="rId3">
            <a:extLst>
              <a:ext uri="{28A0092B-C50C-407E-A947-70E740481C1C}">
                <a14:useLocalDpi xmlns:a14="http://schemas.microsoft.com/office/drawing/2010/main" val="0"/>
              </a:ext>
            </a:extLst>
          </a:blip>
          <a:srcRect/>
          <a:stretch>
            <a:fillRect/>
          </a:stretch>
        </p:blipFill>
        <p:spPr>
          <a:xfrm>
            <a:off x="2334126" y="1200151"/>
            <a:ext cx="4211053" cy="3853112"/>
          </a:xfrm>
          <a:prstGeom prst="rect">
            <a:avLst/>
          </a:prstGeom>
        </p:spPr>
      </p:pic>
    </p:spTree>
    <p:extLst>
      <p:ext uri="{BB962C8B-B14F-4D97-AF65-F5344CB8AC3E}">
        <p14:creationId xmlns:p14="http://schemas.microsoft.com/office/powerpoint/2010/main" val="2594665004"/>
      </p:ext>
    </p:extLst>
  </p:cSld>
  <p:clrMapOvr>
    <a:masterClrMapping/>
  </p:clrMapOvr>
</p:sld>
</file>

<file path=ppt/theme/theme1.xml><?xml version="1.0" encoding="utf-8"?>
<a:theme xmlns:a="http://schemas.openxmlformats.org/drawingml/2006/main" name="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84143E51D1F474586CFA60E6C87611A" ma:contentTypeVersion="12" ma:contentTypeDescription="Een nieuw document maken." ma:contentTypeScope="" ma:versionID="123042d3179c7e1fc18b06e4e6fbae8f">
  <xsd:schema xmlns:xsd="http://www.w3.org/2001/XMLSchema" xmlns:xs="http://www.w3.org/2001/XMLSchema" xmlns:p="http://schemas.microsoft.com/office/2006/metadata/properties" xmlns:ns2="5e8c879b-4cd6-4720-9328-55c11bc59ccc" xmlns:ns3="16ee8a8f-7249-439e-83ec-a62c8e3591d4" targetNamespace="http://schemas.microsoft.com/office/2006/metadata/properties" ma:root="true" ma:fieldsID="703497a8733632e3f6cf4ac2f3611fc4" ns2:_="" ns3:_="">
    <xsd:import namespace="5e8c879b-4cd6-4720-9328-55c11bc59ccc"/>
    <xsd:import namespace="16ee8a8f-7249-439e-83ec-a62c8e3591d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8c879b-4cd6-4720-9328-55c11bc59c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ee8a8f-7249-439e-83ec-a62c8e3591d4"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CC4C75-C196-4C17-8AD2-4FE81622922B}">
  <ds:schemaRefs>
    <ds:schemaRef ds:uri="http://schemas.microsoft.com/sharepoint/v3/contenttype/forms"/>
  </ds:schemaRefs>
</ds:datastoreItem>
</file>

<file path=customXml/itemProps2.xml><?xml version="1.0" encoding="utf-8"?>
<ds:datastoreItem xmlns:ds="http://schemas.openxmlformats.org/officeDocument/2006/customXml" ds:itemID="{936D5DC8-6C00-4DC1-95F9-DA7ED42F9F6B}">
  <ds:schemaRefs>
    <ds:schemaRef ds:uri="5e8c879b-4cd6-4720-9328-55c11bc59ccc"/>
    <ds:schemaRef ds:uri="http://purl.org/dc/terms/"/>
    <ds:schemaRef ds:uri="http://schemas.openxmlformats.org/package/2006/metadata/core-properties"/>
    <ds:schemaRef ds:uri="http://schemas.microsoft.com/office/2006/documentManagement/types"/>
    <ds:schemaRef ds:uri="16ee8a8f-7249-439e-83ec-a62c8e3591d4"/>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4DEDABBB-D1B2-47EA-9C9F-6BEB717E82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8c879b-4cd6-4720-9328-55c11bc59ccc"/>
    <ds:schemaRef ds:uri="16ee8a8f-7249-439e-83ec-a62c8e3591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PPT_Fontys_NL_universeel</Template>
  <TotalTime>6</TotalTime>
  <Words>202</Words>
  <Application>Microsoft Macintosh PowerPoint</Application>
  <PresentationFormat>Diavoorstelling (16:9)</PresentationFormat>
  <Paragraphs>23</Paragraphs>
  <Slides>8</Slides>
  <Notes>7</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8</vt:i4>
      </vt:variant>
    </vt:vector>
  </HeadingPairs>
  <TitlesOfParts>
    <vt:vector size="11" baseType="lpstr">
      <vt:lpstr>Arial</vt:lpstr>
      <vt:lpstr>Calibri</vt:lpstr>
      <vt:lpstr>Aangepast ontwerp</vt:lpstr>
      <vt:lpstr>Veerkrachtige Jongeren? Zet kunst en cultuur in!    Maike Kooijmans 23 maart 2021</vt:lpstr>
      <vt:lpstr>Veerkracht</vt:lpstr>
      <vt:lpstr>Meer aandacht voor veerkracht &amp; weerbaarheid…</vt:lpstr>
      <vt:lpstr>Over talent en talentologie</vt:lpstr>
      <vt:lpstr>Talentologisch basismodel Kooijmans, M. (2016). </vt:lpstr>
      <vt:lpstr>De waarde van kunst en cultuur voor de ontwikkeling van veerkracht</vt:lpstr>
      <vt:lpstr>LOTERIJ &amp;  VRAGEN</vt:lpstr>
      <vt:lpstr>Talentologisch loopmodel Kooijmans, M. (2016). </vt:lpstr>
    </vt:vector>
  </TitlesOfParts>
  <Company>Fontys Hogescholen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Veerkrachtige Jongeren? Zet kunst en cultuur in!  Maike Kooijmans 23 maart 2021</dc:title>
  <dc:creator>Kooijmans,Maike M.J.B.</dc:creator>
  <cp:lastModifiedBy>Fook Hali</cp:lastModifiedBy>
  <cp:revision>16</cp:revision>
  <cp:lastPrinted>2014-08-19T14:33:34Z</cp:lastPrinted>
  <dcterms:created xsi:type="dcterms:W3CDTF">2021-03-12T17:06:20Z</dcterms:created>
  <dcterms:modified xsi:type="dcterms:W3CDTF">2021-04-16T12:59:55Z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0x010100E84143E51D1F474586CFA60E6C87611A</vt:lpwstr>
  </property>
</Properties>
</file>