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256" r:id="rId2"/>
    <p:sldId id="279" r:id="rId3"/>
    <p:sldId id="280" r:id="rId4"/>
    <p:sldId id="282" r:id="rId5"/>
    <p:sldId id="284" r:id="rId6"/>
    <p:sldId id="28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204"/>
    <p:restoredTop sz="89660"/>
  </p:normalViewPr>
  <p:slideViewPr>
    <p:cSldViewPr snapToGrid="0" snapToObjects="1">
      <p:cViewPr varScale="1">
        <p:scale>
          <a:sx n="114" d="100"/>
          <a:sy n="114" d="100"/>
        </p:scale>
        <p:origin x="40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D18145-0E41-394B-83A0-60EEE12D14E3}" type="datetimeFigureOut">
              <a:rPr lang="nl-NL" smtClean="0"/>
              <a:t>16-04-2021</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998BE8-FF40-EC44-B0A4-CB17BFD30DEE}" type="slidenum">
              <a:rPr lang="nl-NL" smtClean="0"/>
              <a:t>‹nr.›</a:t>
            </a:fld>
            <a:endParaRPr lang="nl-NL"/>
          </a:p>
        </p:txBody>
      </p:sp>
    </p:spTree>
    <p:extLst>
      <p:ext uri="{BB962C8B-B14F-4D97-AF65-F5344CB8AC3E}">
        <p14:creationId xmlns:p14="http://schemas.microsoft.com/office/powerpoint/2010/main" val="7048776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bg>
      <p:bgRef idx="1001">
        <a:schemeClr val="bg2"/>
      </p:bgRef>
    </p:bg>
    <p:spTree>
      <p:nvGrpSpPr>
        <p:cNvPr id="1" name=""/>
        <p:cNvGrpSpPr/>
        <p:nvPr/>
      </p:nvGrpSpPr>
      <p:grpSpPr>
        <a:xfrm>
          <a:off x="0" y="0"/>
          <a:ext cx="0" cy="0"/>
          <a:chOff x="0" y="0"/>
          <a:chExt cx="0" cy="0"/>
        </a:xfrm>
      </p:grpSpPr>
      <p:sp>
        <p:nvSpPr>
          <p:cNvPr id="12" name="Freeform 6" title="Page Number Shape"/>
          <p:cNvSpPr/>
          <p:nvPr/>
        </p:nvSpPr>
        <p:spPr bwMode="auto">
          <a:xfrm>
            <a:off x="11784011" y="1189204"/>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2"/>
          </a:solidFill>
          <a:ln w="0">
            <a:noFill/>
            <a:prstDash val="solid"/>
            <a:round/>
            <a:headEnd/>
            <a:tailEnd/>
          </a:ln>
        </p:spPr>
      </p:sp>
      <p:sp>
        <p:nvSpPr>
          <p:cNvPr id="2" name="Title 1"/>
          <p:cNvSpPr>
            <a:spLocks noGrp="1"/>
          </p:cNvSpPr>
          <p:nvPr>
            <p:ph type="ctrTitle"/>
          </p:nvPr>
        </p:nvSpPr>
        <p:spPr>
          <a:xfrm>
            <a:off x="1088913" y="1143293"/>
            <a:ext cx="7034362" cy="4268965"/>
          </a:xfrm>
        </p:spPr>
        <p:txBody>
          <a:bodyPr anchor="t">
            <a:normAutofit/>
          </a:bodyPr>
          <a:lstStyle>
            <a:lvl1pPr algn="l">
              <a:lnSpc>
                <a:spcPct val="85000"/>
              </a:lnSpc>
              <a:defRPr sz="7700" cap="all" baseline="0">
                <a:solidFill>
                  <a:schemeClr val="tx2"/>
                </a:solidFill>
              </a:defRPr>
            </a:lvl1pPr>
          </a:lstStyle>
          <a:p>
            <a:r>
              <a:rPr lang="nl-NL"/>
              <a:t>Titelstijl van model bewerken</a:t>
            </a:r>
            <a:endParaRPr lang="en-US" dirty="0"/>
          </a:p>
        </p:txBody>
      </p:sp>
      <p:sp>
        <p:nvSpPr>
          <p:cNvPr id="3" name="Subtitle 2"/>
          <p:cNvSpPr>
            <a:spLocks noGrp="1"/>
          </p:cNvSpPr>
          <p:nvPr>
            <p:ph type="subTitle" idx="1"/>
          </p:nvPr>
        </p:nvSpPr>
        <p:spPr>
          <a:xfrm>
            <a:off x="1088914" y="5537925"/>
            <a:ext cx="7034362" cy="706355"/>
          </a:xfrm>
        </p:spPr>
        <p:txBody>
          <a:bodyPr>
            <a:normAutofit/>
          </a:bodyPr>
          <a:lstStyle>
            <a:lvl1pPr marL="0" indent="0" algn="l">
              <a:lnSpc>
                <a:spcPct val="114000"/>
              </a:lnSpc>
              <a:spcBef>
                <a:spcPts val="0"/>
              </a:spcBef>
              <a:buNone/>
              <a:defRPr sz="2000" b="0" i="1"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endParaRPr lang="en-US" dirty="0"/>
          </a:p>
        </p:txBody>
      </p:sp>
      <p:sp>
        <p:nvSpPr>
          <p:cNvPr id="4" name="Date Placeholder 3"/>
          <p:cNvSpPr>
            <a:spLocks noGrp="1"/>
          </p:cNvSpPr>
          <p:nvPr>
            <p:ph type="dt" sz="half" idx="10"/>
          </p:nvPr>
        </p:nvSpPr>
        <p:spPr>
          <a:xfrm>
            <a:off x="1088913" y="6314440"/>
            <a:ext cx="1596622" cy="365125"/>
          </a:xfrm>
        </p:spPr>
        <p:txBody>
          <a:bodyPr/>
          <a:lstStyle>
            <a:lvl1pPr algn="l">
              <a:defRPr sz="1200">
                <a:solidFill>
                  <a:schemeClr val="tx2"/>
                </a:solidFill>
              </a:defRPr>
            </a:lvl1pPr>
          </a:lstStyle>
          <a:p>
            <a:fld id="{3C633830-2244-49AE-BC4A-47F415C177C6}" type="datetimeFigureOut">
              <a:rPr lang="en-US" dirty="0"/>
              <a:pPr/>
              <a:t>4/16/21</a:t>
            </a:fld>
            <a:endParaRPr lang="en-US" dirty="0"/>
          </a:p>
        </p:txBody>
      </p:sp>
      <p:sp>
        <p:nvSpPr>
          <p:cNvPr id="5" name="Footer Placeholder 4"/>
          <p:cNvSpPr>
            <a:spLocks noGrp="1"/>
          </p:cNvSpPr>
          <p:nvPr>
            <p:ph type="ftr" sz="quarter" idx="11"/>
          </p:nvPr>
        </p:nvSpPr>
        <p:spPr>
          <a:xfrm>
            <a:off x="3000591" y="6314440"/>
            <a:ext cx="5122683" cy="365125"/>
          </a:xfrm>
        </p:spPr>
        <p:txBody>
          <a:bodyPr/>
          <a:lstStyle>
            <a:lvl1pPr algn="l">
              <a:defRPr b="0">
                <a:solidFill>
                  <a:schemeClr val="tx2"/>
                </a:solidFill>
              </a:defRPr>
            </a:lvl1pPr>
          </a:lstStyle>
          <a:p>
            <a:endParaRPr lang="en-US" dirty="0"/>
          </a:p>
        </p:txBody>
      </p:sp>
      <p:sp>
        <p:nvSpPr>
          <p:cNvPr id="6" name="Slide Number Placeholder 5"/>
          <p:cNvSpPr>
            <a:spLocks noGrp="1"/>
          </p:cNvSpPr>
          <p:nvPr>
            <p:ph type="sldNum" sz="quarter" idx="12"/>
          </p:nvPr>
        </p:nvSpPr>
        <p:spPr>
          <a:xfrm>
            <a:off x="11784011" y="1416216"/>
            <a:ext cx="407988" cy="365125"/>
          </a:xfrm>
        </p:spPr>
        <p:txBody>
          <a:bodyPr/>
          <a:lstStyle>
            <a:lvl1pPr algn="r">
              <a:defRPr>
                <a:solidFill>
                  <a:schemeClr val="bg2"/>
                </a:solidFill>
              </a:defRPr>
            </a:lvl1pPr>
          </a:lstStyle>
          <a:p>
            <a:fld id="{2AC27A5A-7290-4DE1-BA94-4BE8A8E57DCF}" type="slidenum">
              <a:rPr lang="en-US" dirty="0"/>
              <a:pPr/>
              <a:t>‹nr.›</a:t>
            </a:fld>
            <a:endParaRPr lang="en-US" dirty="0"/>
          </a:p>
        </p:txBody>
      </p:sp>
      <p:cxnSp>
        <p:nvCxnSpPr>
          <p:cNvPr id="9" name="Straight Connector 8" title="Verticle Rule Line"/>
          <p:cNvCxnSpPr/>
          <p:nvPr/>
        </p:nvCxnSpPr>
        <p:spPr>
          <a:xfrm>
            <a:off x="773855" y="1257300"/>
            <a:ext cx="0" cy="560070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792">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Titelstijl van model bewerken</a:t>
            </a:r>
            <a:endParaRPr lang="en-US" dirty="0"/>
          </a:p>
        </p:txBody>
      </p:sp>
      <p:sp>
        <p:nvSpPr>
          <p:cNvPr id="3" name="Vertical Text Placeholder 2"/>
          <p:cNvSpPr>
            <a:spLocks noGrp="1"/>
          </p:cNvSpPr>
          <p:nvPr>
            <p:ph type="body" orient="vert" idx="1"/>
          </p:nvPr>
        </p:nvSpPr>
        <p:spPr>
          <a:xfrm>
            <a:off x="5181600" y="640080"/>
            <a:ext cx="6248398" cy="5584142"/>
          </a:xfrm>
        </p:spPr>
        <p:txBody>
          <a:bodyPr vert="eaVert"/>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3C633830-2244-49AE-BC4A-47F415C177C6}" type="datetimeFigureOut">
              <a:rPr lang="en-US" dirty="0"/>
              <a:t>4/16/21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AC27A5A-7290-4DE1-BA94-4BE8A8E57DCF}" type="slidenum">
              <a:rPr lang="en-US" dirty="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e titel en tekst">
    <p:spTree>
      <p:nvGrpSpPr>
        <p:cNvPr id="1" name=""/>
        <p:cNvGrpSpPr/>
        <p:nvPr/>
      </p:nvGrpSpPr>
      <p:grpSpPr>
        <a:xfrm>
          <a:off x="0" y="0"/>
          <a:ext cx="0" cy="0"/>
          <a:chOff x="0" y="0"/>
          <a:chExt cx="0" cy="0"/>
        </a:xfrm>
      </p:grpSpPr>
      <p:sp>
        <p:nvSpPr>
          <p:cNvPr id="12" name="Freeform 6" title="Page Number Shape"/>
          <p:cNvSpPr/>
          <p:nvPr/>
        </p:nvSpPr>
        <p:spPr bwMode="auto">
          <a:xfrm>
            <a:off x="11784011" y="5380580"/>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rgbClr val="262626"/>
          </a:solidFill>
          <a:ln w="0">
            <a:noFill/>
            <a:prstDash val="solid"/>
            <a:round/>
            <a:headEnd/>
            <a:tailEnd/>
          </a:ln>
        </p:spPr>
      </p:sp>
      <p:sp>
        <p:nvSpPr>
          <p:cNvPr id="2" name="Vertical Title 1"/>
          <p:cNvSpPr>
            <a:spLocks noGrp="1"/>
          </p:cNvSpPr>
          <p:nvPr>
            <p:ph type="title" orient="vert"/>
          </p:nvPr>
        </p:nvSpPr>
        <p:spPr>
          <a:xfrm>
            <a:off x="7990765" y="642931"/>
            <a:ext cx="2446670" cy="4678106"/>
          </a:xfrm>
        </p:spPr>
        <p:txBody>
          <a:bodyPr vert="eaVert"/>
          <a:lstStyle>
            <a:lvl1pPr algn="l">
              <a:defRPr/>
            </a:lvl1pPr>
          </a:lstStyle>
          <a:p>
            <a:r>
              <a:rPr lang="nl-NL"/>
              <a:t>Titelstijl van model bewerken</a:t>
            </a:r>
            <a:endParaRPr lang="en-US" dirty="0"/>
          </a:p>
        </p:txBody>
      </p:sp>
      <p:sp>
        <p:nvSpPr>
          <p:cNvPr id="3" name="Vertical Text Placeholder 2"/>
          <p:cNvSpPr>
            <a:spLocks noGrp="1"/>
          </p:cNvSpPr>
          <p:nvPr>
            <p:ph type="body" orient="vert" idx="1"/>
          </p:nvPr>
        </p:nvSpPr>
        <p:spPr>
          <a:xfrm>
            <a:off x="838200" y="642932"/>
            <a:ext cx="7070678" cy="4678105"/>
          </a:xfrm>
        </p:spPr>
        <p:txBody>
          <a:bodyPr vert="eaVert"/>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a:xfrm>
            <a:off x="6536187" y="5927131"/>
            <a:ext cx="3814856" cy="365125"/>
          </a:xfrm>
        </p:spPr>
        <p:txBody>
          <a:bodyPr/>
          <a:lstStyle/>
          <a:p>
            <a:fld id="{3C633830-2244-49AE-BC4A-47F415C177C6}" type="datetimeFigureOut">
              <a:rPr lang="en-US" dirty="0"/>
              <a:t>4/16/21</a:t>
            </a:fld>
            <a:endParaRPr lang="en-US" dirty="0"/>
          </a:p>
        </p:txBody>
      </p:sp>
      <p:sp>
        <p:nvSpPr>
          <p:cNvPr id="5" name="Footer Placeholder 4"/>
          <p:cNvSpPr>
            <a:spLocks noGrp="1"/>
          </p:cNvSpPr>
          <p:nvPr>
            <p:ph type="ftr" sz="quarter" idx="11"/>
          </p:nvPr>
        </p:nvSpPr>
        <p:spPr>
          <a:xfrm>
            <a:off x="6536187" y="6315949"/>
            <a:ext cx="3814856" cy="365125"/>
          </a:xfrm>
        </p:spPr>
        <p:txBody>
          <a:bodyPr/>
          <a:lstStyle/>
          <a:p>
            <a:endParaRPr lang="en-US" dirty="0"/>
          </a:p>
        </p:txBody>
      </p:sp>
      <p:sp>
        <p:nvSpPr>
          <p:cNvPr id="6" name="Slide Number Placeholder 5"/>
          <p:cNvSpPr>
            <a:spLocks noGrp="1"/>
          </p:cNvSpPr>
          <p:nvPr>
            <p:ph type="sldNum" sz="quarter" idx="12"/>
          </p:nvPr>
        </p:nvSpPr>
        <p:spPr>
          <a:xfrm>
            <a:off x="11784011" y="5607592"/>
            <a:ext cx="407988" cy="365125"/>
          </a:xfrm>
        </p:spPr>
        <p:txBody>
          <a:bodyPr/>
          <a:lstStyle/>
          <a:p>
            <a:fld id="{2AC27A5A-7290-4DE1-BA94-4BE8A8E57DCF}" type="slidenum">
              <a:rPr lang="en-US" dirty="0"/>
              <a:t>‹nr.›</a:t>
            </a:fld>
            <a:endParaRPr lang="en-US" dirty="0"/>
          </a:p>
        </p:txBody>
      </p:sp>
      <p:cxnSp>
        <p:nvCxnSpPr>
          <p:cNvPr id="13" name="Straight Connector 12" title="Horizontal Rule Line"/>
          <p:cNvCxnSpPr/>
          <p:nvPr/>
        </p:nvCxnSpPr>
        <p:spPr>
          <a:xfrm>
            <a:off x="0" y="6199730"/>
            <a:ext cx="10260011"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extLst>
    <p:ext uri="{DCECCB84-F9BA-43D5-87BE-67443E8EF086}">
      <p15:sldGuideLst xmlns:p15="http://schemas.microsoft.com/office/powerpoint/2012/main">
        <p15:guide id="1" pos="6456">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Titelstijl van model bewerken</a:t>
            </a:r>
            <a:endParaRPr lang="en-US" dirty="0"/>
          </a:p>
        </p:txBody>
      </p:sp>
      <p:sp>
        <p:nvSpPr>
          <p:cNvPr id="3" name="Content Placeholder 2"/>
          <p:cNvSpPr>
            <a:spLocks noGrp="1"/>
          </p:cNvSpPr>
          <p:nvPr>
            <p:ph idx="1"/>
          </p:nvPr>
        </p:nvSpPr>
        <p:spPr/>
        <p:txBody>
          <a:body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3C633830-2244-49AE-BC4A-47F415C177C6}" type="datetimeFigureOut">
              <a:rPr lang="en-US" dirty="0"/>
              <a:t>4/16/21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AC27A5A-7290-4DE1-BA94-4BE8A8E57DCF}"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bg>
      <p:bgPr>
        <a:solidFill>
          <a:schemeClr val="bg2"/>
        </a:solidFill>
        <a:effectLst/>
      </p:bgPr>
    </p:bg>
    <p:spTree>
      <p:nvGrpSpPr>
        <p:cNvPr id="1" name=""/>
        <p:cNvGrpSpPr/>
        <p:nvPr/>
      </p:nvGrpSpPr>
      <p:grpSpPr>
        <a:xfrm>
          <a:off x="0" y="0"/>
          <a:ext cx="0" cy="0"/>
          <a:chOff x="0" y="0"/>
          <a:chExt cx="0" cy="0"/>
        </a:xfrm>
      </p:grpSpPr>
      <p:sp>
        <p:nvSpPr>
          <p:cNvPr id="7" name="Freeform 6" title="Page Number Shape"/>
          <p:cNvSpPr/>
          <p:nvPr/>
        </p:nvSpPr>
        <p:spPr bwMode="auto">
          <a:xfrm>
            <a:off x="11784011" y="1393748"/>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Title 1"/>
          <p:cNvSpPr>
            <a:spLocks noGrp="1"/>
          </p:cNvSpPr>
          <p:nvPr>
            <p:ph type="title"/>
          </p:nvPr>
        </p:nvSpPr>
        <p:spPr>
          <a:xfrm>
            <a:off x="1947673" y="2571722"/>
            <a:ext cx="8296654" cy="3286153"/>
          </a:xfrm>
        </p:spPr>
        <p:txBody>
          <a:bodyPr anchor="t">
            <a:normAutofit/>
          </a:bodyPr>
          <a:lstStyle>
            <a:lvl1pPr>
              <a:lnSpc>
                <a:spcPct val="85000"/>
              </a:lnSpc>
              <a:defRPr sz="7700" cap="all" baseline="0">
                <a:solidFill>
                  <a:schemeClr val="tx1">
                    <a:lumMod val="85000"/>
                    <a:lumOff val="15000"/>
                  </a:schemeClr>
                </a:solidFill>
              </a:defRPr>
            </a:lvl1pPr>
          </a:lstStyle>
          <a:p>
            <a:r>
              <a:rPr lang="nl-NL"/>
              <a:t>Titelstijl van model bewerken</a:t>
            </a:r>
            <a:endParaRPr lang="en-US" dirty="0"/>
          </a:p>
        </p:txBody>
      </p:sp>
      <p:sp>
        <p:nvSpPr>
          <p:cNvPr id="3" name="Text Placeholder 2"/>
          <p:cNvSpPr>
            <a:spLocks noGrp="1"/>
          </p:cNvSpPr>
          <p:nvPr>
            <p:ph type="body" idx="1"/>
          </p:nvPr>
        </p:nvSpPr>
        <p:spPr>
          <a:xfrm>
            <a:off x="1947673" y="1393748"/>
            <a:ext cx="8401429" cy="819150"/>
          </a:xfrm>
        </p:spPr>
        <p:txBody>
          <a:bodyPr anchor="ctr">
            <a:normAutofit/>
          </a:bodyPr>
          <a:lstStyle>
            <a:lvl1pPr marL="0" indent="0" algn="r">
              <a:lnSpc>
                <a:spcPct val="113000"/>
              </a:lnSpc>
              <a:spcBef>
                <a:spcPts val="0"/>
              </a:spcBef>
              <a:buNone/>
              <a:defRPr sz="2000" b="0" i="1" baseline="0">
                <a:solidFill>
                  <a:schemeClr val="tx1">
                    <a:lumMod val="85000"/>
                    <a:lumOff val="1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 om de tekststijl van het model te bewerken</a:t>
            </a:r>
          </a:p>
        </p:txBody>
      </p:sp>
      <p:sp>
        <p:nvSpPr>
          <p:cNvPr id="4" name="Date Placeholder 3"/>
          <p:cNvSpPr>
            <a:spLocks noGrp="1"/>
          </p:cNvSpPr>
          <p:nvPr>
            <p:ph type="dt" sz="half" idx="10"/>
          </p:nvPr>
        </p:nvSpPr>
        <p:spPr>
          <a:xfrm>
            <a:off x="8742955" y="6314439"/>
            <a:ext cx="1596622" cy="365125"/>
          </a:xfrm>
        </p:spPr>
        <p:txBody>
          <a:bodyPr/>
          <a:lstStyle>
            <a:lvl1pPr>
              <a:defRPr sz="1200">
                <a:solidFill>
                  <a:schemeClr val="tx1">
                    <a:lumMod val="85000"/>
                    <a:lumOff val="15000"/>
                  </a:schemeClr>
                </a:solidFill>
              </a:defRPr>
            </a:lvl1pPr>
          </a:lstStyle>
          <a:p>
            <a:fld id="{3C633830-2244-49AE-BC4A-47F415C177C6}" type="datetimeFigureOut">
              <a:rPr lang="en-US" dirty="0"/>
              <a:pPr/>
              <a:t>4/16/21</a:t>
            </a:fld>
            <a:endParaRPr lang="en-US" dirty="0"/>
          </a:p>
        </p:txBody>
      </p:sp>
      <p:sp>
        <p:nvSpPr>
          <p:cNvPr id="5" name="Footer Placeholder 4"/>
          <p:cNvSpPr>
            <a:spLocks noGrp="1"/>
          </p:cNvSpPr>
          <p:nvPr>
            <p:ph type="ftr" sz="quarter" idx="11"/>
          </p:nvPr>
        </p:nvSpPr>
        <p:spPr>
          <a:xfrm>
            <a:off x="1947673" y="6314440"/>
            <a:ext cx="6480226" cy="365125"/>
          </a:xfrm>
        </p:spPr>
        <p:txBody>
          <a:bodyPr/>
          <a:lstStyle>
            <a:lvl1pPr>
              <a:defRPr b="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11784011" y="1620760"/>
            <a:ext cx="407988" cy="365125"/>
          </a:xfrm>
        </p:spPr>
        <p:txBody>
          <a:bodyPr/>
          <a:lstStyle>
            <a:lvl1pPr>
              <a:defRPr>
                <a:solidFill>
                  <a:schemeClr val="bg2"/>
                </a:solidFill>
              </a:defRPr>
            </a:lvl1pPr>
          </a:lstStyle>
          <a:p>
            <a:fld id="{2AC27A5A-7290-4DE1-BA94-4BE8A8E57DCF}" type="slidenum">
              <a:rPr lang="en-US" dirty="0"/>
              <a:pPr/>
              <a:t>‹nr.›</a:t>
            </a:fld>
            <a:endParaRPr lang="en-US" dirty="0"/>
          </a:p>
        </p:txBody>
      </p:sp>
      <p:cxnSp>
        <p:nvCxnSpPr>
          <p:cNvPr id="10" name="Straight Connector 9" title="Horizontal Rule Line"/>
          <p:cNvCxnSpPr/>
          <p:nvPr/>
        </p:nvCxnSpPr>
        <p:spPr>
          <a:xfrm flipH="1">
            <a:off x="1" y="6178167"/>
            <a:ext cx="10244326"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extLst>
    <p:ext uri="{DCECCB84-F9BA-43D5-87BE-67443E8EF086}">
      <p15:sldGuideLst xmlns:p15="http://schemas.microsoft.com/office/powerpoint/2012/main">
        <p15:guide id="1" pos="6456">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ee objecte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Titelstijl van model bewerken</a:t>
            </a:r>
            <a:endParaRPr lang="en-US" dirty="0"/>
          </a:p>
        </p:txBody>
      </p:sp>
      <p:sp>
        <p:nvSpPr>
          <p:cNvPr id="3" name="Content Placeholder 2"/>
          <p:cNvSpPr>
            <a:spLocks noGrp="1"/>
          </p:cNvSpPr>
          <p:nvPr>
            <p:ph sz="half" idx="1"/>
          </p:nvPr>
        </p:nvSpPr>
        <p:spPr>
          <a:xfrm>
            <a:off x="5181600" y="540628"/>
            <a:ext cx="6248400" cy="2488946"/>
          </a:xfrm>
        </p:spPr>
        <p:txBody>
          <a:body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181600" y="3712467"/>
            <a:ext cx="6248400" cy="2482228"/>
          </a:xfrm>
        </p:spPr>
        <p:txBody>
          <a:body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3C633830-2244-49AE-BC4A-47F415C177C6}" type="datetimeFigureOut">
              <a:rPr lang="en-US" dirty="0"/>
              <a:t>4/16/21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AC27A5A-7290-4DE1-BA94-4BE8A8E57DCF}"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762000" y="557784"/>
            <a:ext cx="3831336" cy="4956048"/>
          </a:xfrm>
        </p:spPr>
        <p:txBody>
          <a:bodyPr/>
          <a:lstStyle/>
          <a:p>
            <a:r>
              <a:rPr lang="nl-NL"/>
              <a:t>Titelstijl van model bewerken</a:t>
            </a:r>
            <a:endParaRPr lang="en-US" dirty="0"/>
          </a:p>
        </p:txBody>
      </p:sp>
      <p:sp>
        <p:nvSpPr>
          <p:cNvPr id="3" name="Text Placeholder 2"/>
          <p:cNvSpPr>
            <a:spLocks noGrp="1"/>
          </p:cNvSpPr>
          <p:nvPr>
            <p:ph type="body" idx="1"/>
          </p:nvPr>
        </p:nvSpPr>
        <p:spPr>
          <a:xfrm>
            <a:off x="5181600" y="558065"/>
            <a:ext cx="6245352" cy="914400"/>
          </a:xfrm>
        </p:spPr>
        <p:txBody>
          <a:bodyPr anchor="b">
            <a:normAutofit/>
          </a:bodyPr>
          <a:lstStyle>
            <a:lvl1pPr marL="0" indent="0">
              <a:lnSpc>
                <a:spcPct val="113000"/>
              </a:lnSpc>
              <a:spcBef>
                <a:spcPts val="0"/>
              </a:spcBef>
              <a:buNone/>
              <a:defRPr sz="2400" b="0" i="1" baseline="0">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tekststijl van het model te bewerken</a:t>
            </a:r>
          </a:p>
        </p:txBody>
      </p:sp>
      <p:sp>
        <p:nvSpPr>
          <p:cNvPr id="4" name="Content Placeholder 3"/>
          <p:cNvSpPr>
            <a:spLocks noGrp="1"/>
          </p:cNvSpPr>
          <p:nvPr>
            <p:ph sz="half" idx="2"/>
          </p:nvPr>
        </p:nvSpPr>
        <p:spPr>
          <a:xfrm>
            <a:off x="5181600" y="1526671"/>
            <a:ext cx="6245352" cy="1755648"/>
          </a:xfrm>
        </p:spPr>
        <p:txBody>
          <a:body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181600" y="3700826"/>
            <a:ext cx="6248400" cy="914400"/>
          </a:xfrm>
        </p:spPr>
        <p:txBody>
          <a:bodyPr anchor="b">
            <a:normAutofit/>
          </a:bodyPr>
          <a:lstStyle>
            <a:lvl1pPr marL="0" indent="0">
              <a:buNone/>
              <a:defRPr sz="2400" b="0" i="1" baseline="0">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tekststijl van het model te bewerken</a:t>
            </a:r>
          </a:p>
        </p:txBody>
      </p:sp>
      <p:sp>
        <p:nvSpPr>
          <p:cNvPr id="6" name="Content Placeholder 5"/>
          <p:cNvSpPr>
            <a:spLocks noGrp="1"/>
          </p:cNvSpPr>
          <p:nvPr>
            <p:ph sz="quarter" idx="4"/>
          </p:nvPr>
        </p:nvSpPr>
        <p:spPr>
          <a:xfrm>
            <a:off x="5181600" y="4669432"/>
            <a:ext cx="6245352" cy="1755648"/>
          </a:xfrm>
        </p:spPr>
        <p:txBody>
          <a:body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3C633830-2244-49AE-BC4A-47F415C177C6}" type="datetimeFigureOut">
              <a:rPr lang="en-US" dirty="0"/>
              <a:t>4/16/21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AC27A5A-7290-4DE1-BA94-4BE8A8E57DCF}" type="slidenum">
              <a:rPr lang="en-US" dirty="0"/>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Titelstijl van model bewerken</a:t>
            </a:r>
            <a:endParaRPr lang="en-US" dirty="0"/>
          </a:p>
        </p:txBody>
      </p:sp>
      <p:sp>
        <p:nvSpPr>
          <p:cNvPr id="3" name="Date Placeholder 2"/>
          <p:cNvSpPr>
            <a:spLocks noGrp="1"/>
          </p:cNvSpPr>
          <p:nvPr>
            <p:ph type="dt" sz="half" idx="10"/>
          </p:nvPr>
        </p:nvSpPr>
        <p:spPr/>
        <p:txBody>
          <a:bodyPr/>
          <a:lstStyle/>
          <a:p>
            <a:fld id="{3C633830-2244-49AE-BC4A-47F415C177C6}" type="datetimeFigureOut">
              <a:rPr lang="en-US" dirty="0"/>
              <a:t>4/16/21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AC27A5A-7290-4DE1-BA94-4BE8A8E57DCF}" type="slidenum">
              <a:rPr lang="en-US" dirty="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633830-2244-49AE-BC4A-47F415C177C6}" type="datetimeFigureOut">
              <a:rPr lang="en-US" dirty="0"/>
              <a:t>4/16/21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AC27A5A-7290-4DE1-BA94-4BE8A8E57DCF}"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762000" y="555479"/>
            <a:ext cx="3838776" cy="1921022"/>
          </a:xfrm>
        </p:spPr>
        <p:txBody>
          <a:bodyPr anchor="t">
            <a:noAutofit/>
          </a:bodyPr>
          <a:lstStyle>
            <a:lvl1pPr>
              <a:lnSpc>
                <a:spcPct val="93000"/>
              </a:lnSpc>
              <a:defRPr sz="4000"/>
            </a:lvl1pPr>
          </a:lstStyle>
          <a:p>
            <a:r>
              <a:rPr lang="nl-NL"/>
              <a:t>Titelstijl van model bewerken</a:t>
            </a:r>
            <a:endParaRPr lang="en-US" dirty="0"/>
          </a:p>
        </p:txBody>
      </p:sp>
      <p:sp>
        <p:nvSpPr>
          <p:cNvPr id="3" name="Content Placeholder 2"/>
          <p:cNvSpPr>
            <a:spLocks noGrp="1"/>
          </p:cNvSpPr>
          <p:nvPr>
            <p:ph idx="1"/>
          </p:nvPr>
        </p:nvSpPr>
        <p:spPr>
          <a:xfrm>
            <a:off x="5181600" y="564147"/>
            <a:ext cx="6248400" cy="5622644"/>
          </a:xfrm>
        </p:spPr>
        <p:txBody>
          <a:bodyPr/>
          <a:lstStyle>
            <a:lvl1pPr>
              <a:lnSpc>
                <a:spcPct val="112000"/>
              </a:lnSpc>
              <a:defRPr sz="2000"/>
            </a:lvl1pPr>
            <a:lvl2pPr>
              <a:lnSpc>
                <a:spcPct val="112000"/>
              </a:lnSpc>
              <a:defRPr sz="1800"/>
            </a:lvl2pPr>
            <a:lvl3pPr>
              <a:lnSpc>
                <a:spcPct val="112000"/>
              </a:lnSpc>
              <a:defRPr sz="1600"/>
            </a:lvl3pPr>
            <a:lvl4pPr>
              <a:lnSpc>
                <a:spcPct val="112000"/>
              </a:lnSpc>
              <a:defRPr sz="1400"/>
            </a:lvl4pPr>
            <a:lvl5pPr>
              <a:lnSpc>
                <a:spcPct val="112000"/>
              </a:lnSpc>
              <a:defRPr sz="1400"/>
            </a:lvl5pPr>
            <a:lvl6pPr>
              <a:defRPr sz="1400"/>
            </a:lvl6pPr>
            <a:lvl7pPr>
              <a:defRPr sz="1400"/>
            </a:lvl7pPr>
            <a:lvl8pPr>
              <a:defRPr sz="1400"/>
            </a:lvl8pPr>
            <a:lvl9pPr>
              <a:defRPr sz="1400"/>
            </a:lvl9p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762000" y="2621512"/>
            <a:ext cx="3838776" cy="3239537"/>
          </a:xfrm>
        </p:spPr>
        <p:txBody>
          <a:bodyPr/>
          <a:lstStyle>
            <a:lvl1pPr marL="0" indent="0" algn="r">
              <a:lnSpc>
                <a:spcPct val="125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tekststijl van het model te bewerken</a:t>
            </a:r>
          </a:p>
        </p:txBody>
      </p:sp>
      <p:sp>
        <p:nvSpPr>
          <p:cNvPr id="5" name="Date Placeholder 4"/>
          <p:cNvSpPr>
            <a:spLocks noGrp="1"/>
          </p:cNvSpPr>
          <p:nvPr>
            <p:ph type="dt" sz="half" idx="10"/>
          </p:nvPr>
        </p:nvSpPr>
        <p:spPr/>
        <p:txBody>
          <a:bodyPr/>
          <a:lstStyle/>
          <a:p>
            <a:fld id="{3C633830-2244-49AE-BC4A-47F415C177C6}" type="datetimeFigureOut">
              <a:rPr lang="en-US" dirty="0"/>
              <a:t>4/16/21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AC27A5A-7290-4DE1-BA94-4BE8A8E57DCF}"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758952" y="557261"/>
            <a:ext cx="3840480" cy="1919239"/>
          </a:xfrm>
        </p:spPr>
        <p:txBody>
          <a:bodyPr anchor="t">
            <a:noAutofit/>
          </a:bodyPr>
          <a:lstStyle>
            <a:lvl1pPr>
              <a:lnSpc>
                <a:spcPct val="93000"/>
              </a:lnSpc>
              <a:defRPr sz="4000" baseline="0"/>
            </a:lvl1pPr>
          </a:lstStyle>
          <a:p>
            <a:r>
              <a:rPr lang="nl-NL"/>
              <a:t>Titelstijl van model bewerken</a:t>
            </a:r>
            <a:endParaRPr lang="en-US" dirty="0"/>
          </a:p>
        </p:txBody>
      </p:sp>
      <p:sp>
        <p:nvSpPr>
          <p:cNvPr id="3" name="Picture Placeholder 2"/>
          <p:cNvSpPr>
            <a:spLocks noGrp="1" noChangeAspect="1"/>
          </p:cNvSpPr>
          <p:nvPr>
            <p:ph type="pic" idx="1"/>
          </p:nvPr>
        </p:nvSpPr>
        <p:spPr>
          <a:xfrm>
            <a:off x="5257800" y="0"/>
            <a:ext cx="6172200"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Sleep de afbeelding naar de tijdelijke aanduiding of klik op het pictogram als u een afbeelding wilt toevoegen</a:t>
            </a:r>
            <a:endParaRPr lang="en-US" dirty="0"/>
          </a:p>
        </p:txBody>
      </p:sp>
      <p:sp>
        <p:nvSpPr>
          <p:cNvPr id="4" name="Text Placeholder 3"/>
          <p:cNvSpPr>
            <a:spLocks noGrp="1"/>
          </p:cNvSpPr>
          <p:nvPr>
            <p:ph type="body" sz="half" idx="2"/>
          </p:nvPr>
        </p:nvSpPr>
        <p:spPr>
          <a:xfrm>
            <a:off x="758952" y="2621512"/>
            <a:ext cx="3840480" cy="3236976"/>
          </a:xfrm>
        </p:spPr>
        <p:txBody>
          <a:bodyPr/>
          <a:lstStyle>
            <a:lvl1pPr marL="0" indent="0" algn="r">
              <a:lnSpc>
                <a:spcPct val="125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tekststijl van het model te bewerken</a:t>
            </a:r>
          </a:p>
        </p:txBody>
      </p:sp>
      <p:sp>
        <p:nvSpPr>
          <p:cNvPr id="5" name="Date Placeholder 4"/>
          <p:cNvSpPr>
            <a:spLocks noGrp="1"/>
          </p:cNvSpPr>
          <p:nvPr>
            <p:ph type="dt" sz="half" idx="10"/>
          </p:nvPr>
        </p:nvSpPr>
        <p:spPr/>
        <p:txBody>
          <a:bodyPr/>
          <a:lstStyle/>
          <a:p>
            <a:fld id="{3C633830-2244-49AE-BC4A-47F415C177C6}" type="datetimeFigureOut">
              <a:rPr lang="en-US" dirty="0"/>
              <a:t>4/16/21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AC27A5A-7290-4DE1-BA94-4BE8A8E57DCF}" type="slidenum">
              <a:rPr lang="en-US" dirty="0"/>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0" name="Freeform 6" title="Page Number Shape"/>
          <p:cNvSpPr/>
          <p:nvPr/>
        </p:nvSpPr>
        <p:spPr bwMode="auto">
          <a:xfrm>
            <a:off x="11784011" y="5380580"/>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Title Placeholder 1"/>
          <p:cNvSpPr>
            <a:spLocks noGrp="1"/>
          </p:cNvSpPr>
          <p:nvPr>
            <p:ph type="title"/>
          </p:nvPr>
        </p:nvSpPr>
        <p:spPr>
          <a:xfrm>
            <a:off x="762000" y="559678"/>
            <a:ext cx="3833906" cy="4952492"/>
          </a:xfrm>
          <a:prstGeom prst="rect">
            <a:avLst/>
          </a:prstGeom>
        </p:spPr>
        <p:txBody>
          <a:bodyPr vert="horz" lIns="91440" tIns="45720" rIns="91440" bIns="45720" rtlCol="0" anchor="t">
            <a:normAutofit/>
          </a:bodyPr>
          <a:lstStyle/>
          <a:p>
            <a:r>
              <a:rPr lang="nl-NL"/>
              <a:t>Titelstijl van model bewerken</a:t>
            </a:r>
            <a:endParaRPr lang="en-US" dirty="0"/>
          </a:p>
        </p:txBody>
      </p:sp>
      <p:sp>
        <p:nvSpPr>
          <p:cNvPr id="3" name="Text Placeholder 2"/>
          <p:cNvSpPr>
            <a:spLocks noGrp="1"/>
          </p:cNvSpPr>
          <p:nvPr>
            <p:ph type="body" idx="1"/>
          </p:nvPr>
        </p:nvSpPr>
        <p:spPr>
          <a:xfrm>
            <a:off x="5181600" y="569066"/>
            <a:ext cx="6248398" cy="565515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2001" y="5930060"/>
            <a:ext cx="3814856" cy="365125"/>
          </a:xfrm>
          <a:prstGeom prst="rect">
            <a:avLst/>
          </a:prstGeom>
        </p:spPr>
        <p:txBody>
          <a:bodyPr vert="horz" lIns="91440" tIns="45720" rIns="91440" bIns="45720" rtlCol="0" anchor="t"/>
          <a:lstStyle>
            <a:lvl1pPr algn="r">
              <a:defRPr sz="1000" b="0" i="1" baseline="0">
                <a:solidFill>
                  <a:schemeClr val="tx1">
                    <a:lumMod val="85000"/>
                    <a:lumOff val="15000"/>
                  </a:schemeClr>
                </a:solidFill>
                <a:latin typeface="+mj-lt"/>
              </a:defRPr>
            </a:lvl1pPr>
          </a:lstStyle>
          <a:p>
            <a:fld id="{3C633830-2244-49AE-BC4A-47F415C177C6}" type="datetimeFigureOut">
              <a:rPr lang="en-US" dirty="0"/>
              <a:pPr/>
              <a:t>4/16/21</a:t>
            </a:fld>
            <a:endParaRPr lang="en-US" dirty="0"/>
          </a:p>
        </p:txBody>
      </p:sp>
      <p:sp>
        <p:nvSpPr>
          <p:cNvPr id="5" name="Footer Placeholder 4"/>
          <p:cNvSpPr>
            <a:spLocks noGrp="1"/>
          </p:cNvSpPr>
          <p:nvPr>
            <p:ph type="ftr" sz="quarter" idx="3"/>
          </p:nvPr>
        </p:nvSpPr>
        <p:spPr>
          <a:xfrm>
            <a:off x="762001" y="6314440"/>
            <a:ext cx="3814856" cy="365125"/>
          </a:xfrm>
          <a:prstGeom prst="rect">
            <a:avLst/>
          </a:prstGeom>
        </p:spPr>
        <p:txBody>
          <a:bodyPr vert="horz" lIns="91440" tIns="45720" rIns="91440" bIns="45720" rtlCol="0" anchor="t"/>
          <a:lstStyle>
            <a:lvl1pPr algn="r">
              <a:defRPr sz="1200" b="1" i="1" baseline="0">
                <a:solidFill>
                  <a:schemeClr val="tx1">
                    <a:lumMod val="85000"/>
                    <a:lumOff val="15000"/>
                  </a:schemeClr>
                </a:solidFill>
                <a:latin typeface="+mj-lt"/>
              </a:defRPr>
            </a:lvl1pPr>
          </a:lstStyle>
          <a:p>
            <a:endParaRPr lang="en-US" dirty="0"/>
          </a:p>
        </p:txBody>
      </p:sp>
      <p:sp>
        <p:nvSpPr>
          <p:cNvPr id="6" name="Slide Number Placeholder 5"/>
          <p:cNvSpPr>
            <a:spLocks noGrp="1"/>
          </p:cNvSpPr>
          <p:nvPr>
            <p:ph type="sldNum" sz="quarter" idx="4"/>
          </p:nvPr>
        </p:nvSpPr>
        <p:spPr>
          <a:xfrm>
            <a:off x="11784011" y="5607592"/>
            <a:ext cx="407988" cy="365125"/>
          </a:xfrm>
          <a:prstGeom prst="rect">
            <a:avLst/>
          </a:prstGeom>
        </p:spPr>
        <p:txBody>
          <a:bodyPr vert="horz" lIns="91440" tIns="45720" rIns="91440" bIns="45720" rtlCol="0" anchor="ctr"/>
          <a:lstStyle>
            <a:lvl1pPr algn="r">
              <a:defRPr sz="1200" b="0" i="1" baseline="0">
                <a:solidFill>
                  <a:schemeClr val="bg2"/>
                </a:solidFill>
                <a:latin typeface="+mj-lt"/>
              </a:defRPr>
            </a:lvl1pPr>
          </a:lstStyle>
          <a:p>
            <a:fld id="{2AC27A5A-7290-4DE1-BA94-4BE8A8E57DCF}" type="slidenum">
              <a:rPr lang="en-US" dirty="0"/>
              <a:pPr/>
              <a:t>‹nr.›</a:t>
            </a:fld>
            <a:endParaRPr lang="en-US" dirty="0"/>
          </a:p>
        </p:txBody>
      </p:sp>
      <p:cxnSp>
        <p:nvCxnSpPr>
          <p:cNvPr id="10" name="Straight Connector 9" title="Horizontal Rule Line"/>
          <p:cNvCxnSpPr/>
          <p:nvPr/>
        </p:nvCxnSpPr>
        <p:spPr>
          <a:xfrm>
            <a:off x="0" y="6199730"/>
            <a:ext cx="4495800"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0" eaLnBrk="1" latinLnBrk="0" hangingPunct="1">
        <a:lnSpc>
          <a:spcPct val="90000"/>
        </a:lnSpc>
        <a:spcBef>
          <a:spcPct val="0"/>
        </a:spcBef>
        <a:buNone/>
        <a:defRPr sz="5000" b="0" i="1" kern="1200" baseline="0">
          <a:solidFill>
            <a:schemeClr val="tx1">
              <a:lumMod val="85000"/>
              <a:lumOff val="15000"/>
            </a:schemeClr>
          </a:solidFill>
          <a:latin typeface="+mj-lt"/>
          <a:ea typeface="+mj-ea"/>
          <a:cs typeface="+mj-cs"/>
        </a:defRPr>
      </a:lvl1pPr>
    </p:titleStyle>
    <p:bodyStyle>
      <a:lvl1pPr marL="283464" indent="-283464" algn="l" defTabSz="914400" rtl="0" eaLnBrk="1" latinLnBrk="0" hangingPunct="1">
        <a:lnSpc>
          <a:spcPct val="112000"/>
        </a:lnSpc>
        <a:spcBef>
          <a:spcPts val="900"/>
        </a:spcBef>
        <a:buFont typeface="Arial" panose="020B0604020202020204" pitchFamily="34" charset="0"/>
        <a:buChar char="•"/>
        <a:defRPr sz="2000" kern="1200" baseline="0">
          <a:solidFill>
            <a:schemeClr val="tx1">
              <a:lumMod val="85000"/>
              <a:lumOff val="15000"/>
            </a:schemeClr>
          </a:solidFill>
          <a:latin typeface="+mn-lt"/>
          <a:ea typeface="+mn-ea"/>
          <a:cs typeface="+mn-cs"/>
        </a:defRPr>
      </a:lvl1pPr>
      <a:lvl2pPr marL="685800" indent="-283464" algn="l" defTabSz="914400" rtl="0" eaLnBrk="1" latinLnBrk="0" hangingPunct="1">
        <a:lnSpc>
          <a:spcPct val="112000"/>
        </a:lnSpc>
        <a:spcBef>
          <a:spcPts val="900"/>
        </a:spcBef>
        <a:buFont typeface="Corbel" panose="020B0503020204020204" pitchFamily="34" charset="0"/>
        <a:buChar char="–"/>
        <a:defRPr sz="1800" kern="1200" baseline="0">
          <a:solidFill>
            <a:schemeClr val="tx1">
              <a:lumMod val="85000"/>
              <a:lumOff val="15000"/>
            </a:schemeClr>
          </a:solidFill>
          <a:latin typeface="+mn-lt"/>
          <a:ea typeface="+mn-ea"/>
          <a:cs typeface="+mn-cs"/>
        </a:defRPr>
      </a:lvl2pPr>
      <a:lvl3pPr marL="1143000" indent="-283464" algn="l" defTabSz="914400" rtl="0" eaLnBrk="1" latinLnBrk="0" hangingPunct="1">
        <a:lnSpc>
          <a:spcPct val="112000"/>
        </a:lnSpc>
        <a:spcBef>
          <a:spcPts val="900"/>
        </a:spcBef>
        <a:buFont typeface="Arial" panose="020B0604020202020204" pitchFamily="34" charset="0"/>
        <a:buChar char="•"/>
        <a:defRPr sz="1600" kern="1200" baseline="0">
          <a:solidFill>
            <a:schemeClr val="tx1">
              <a:lumMod val="85000"/>
              <a:lumOff val="15000"/>
            </a:schemeClr>
          </a:solidFill>
          <a:latin typeface="+mn-lt"/>
          <a:ea typeface="+mn-ea"/>
          <a:cs typeface="+mn-cs"/>
        </a:defRPr>
      </a:lvl3pPr>
      <a:lvl4pPr marL="1600200" indent="-283464" algn="l" defTabSz="914400" rtl="0" eaLnBrk="1" latinLnBrk="0" hangingPunct="1">
        <a:lnSpc>
          <a:spcPct val="112000"/>
        </a:lnSpc>
        <a:spcBef>
          <a:spcPts val="900"/>
        </a:spcBef>
        <a:buFont typeface="Corbel" panose="020B0503020204020204" pitchFamily="34" charset="0"/>
        <a:buChar char="–"/>
        <a:defRPr sz="1400" kern="1200" baseline="0">
          <a:solidFill>
            <a:schemeClr val="tx1">
              <a:lumMod val="85000"/>
              <a:lumOff val="15000"/>
            </a:schemeClr>
          </a:solidFill>
          <a:latin typeface="+mn-lt"/>
          <a:ea typeface="+mn-ea"/>
          <a:cs typeface="+mn-cs"/>
        </a:defRPr>
      </a:lvl4pPr>
      <a:lvl5pPr marL="2057400" indent="-283464" algn="l" defTabSz="914400" rtl="0" eaLnBrk="1" latinLnBrk="0" hangingPunct="1">
        <a:lnSpc>
          <a:spcPct val="112000"/>
        </a:lnSpc>
        <a:spcBef>
          <a:spcPts val="9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5pPr>
      <a:lvl6pPr marL="2514600" indent="-283464" algn="l" defTabSz="914400" rtl="0" eaLnBrk="1" latinLnBrk="0" hangingPunct="1">
        <a:lnSpc>
          <a:spcPct val="112000"/>
        </a:lnSpc>
        <a:spcBef>
          <a:spcPts val="1300"/>
        </a:spcBef>
        <a:buFont typeface="Corbel" panose="020B0503020204020204" pitchFamily="34" charset="0"/>
        <a:buChar char="–"/>
        <a:defRPr sz="1400" kern="1200">
          <a:solidFill>
            <a:schemeClr val="tx1">
              <a:lumMod val="85000"/>
              <a:lumOff val="15000"/>
            </a:schemeClr>
          </a:solidFill>
          <a:latin typeface="+mn-lt"/>
          <a:ea typeface="+mn-ea"/>
          <a:cs typeface="+mn-cs"/>
        </a:defRPr>
      </a:lvl6pPr>
      <a:lvl7pPr marL="2971800" indent="-283464" algn="l" defTabSz="914400" rtl="0" eaLnBrk="1" latinLnBrk="0" hangingPunct="1">
        <a:lnSpc>
          <a:spcPct val="112000"/>
        </a:lnSpc>
        <a:spcBef>
          <a:spcPts val="1300"/>
        </a:spcBef>
        <a:buFont typeface="Arial" panose="020B0604020202020204" pitchFamily="34" charset="0"/>
        <a:buChar char="•"/>
        <a:defRPr sz="1400" i="1" kern="1200">
          <a:solidFill>
            <a:schemeClr val="tx1">
              <a:lumMod val="85000"/>
              <a:lumOff val="15000"/>
            </a:schemeClr>
          </a:solidFill>
          <a:latin typeface="+mn-lt"/>
          <a:ea typeface="+mn-ea"/>
          <a:cs typeface="+mn-cs"/>
        </a:defRPr>
      </a:lvl7pPr>
      <a:lvl8pPr marL="3429000" indent="-283464" algn="l" defTabSz="914400" rtl="0" eaLnBrk="1" latinLnBrk="0" hangingPunct="1">
        <a:lnSpc>
          <a:spcPct val="112000"/>
        </a:lnSpc>
        <a:spcBef>
          <a:spcPts val="1300"/>
        </a:spcBef>
        <a:buFont typeface="Corbel" panose="020B0503020204020204" pitchFamily="34" charset="0"/>
        <a:buChar char="–"/>
        <a:defRPr sz="1400" kern="1200">
          <a:solidFill>
            <a:schemeClr val="tx1">
              <a:lumMod val="85000"/>
              <a:lumOff val="15000"/>
            </a:schemeClr>
          </a:solidFill>
          <a:latin typeface="+mn-lt"/>
          <a:ea typeface="+mn-ea"/>
          <a:cs typeface="+mn-cs"/>
        </a:defRPr>
      </a:lvl8pPr>
      <a:lvl9pPr marL="3886200" indent="-283464" algn="l" defTabSz="914400" rtl="0" eaLnBrk="1" latinLnBrk="0" hangingPunct="1">
        <a:lnSpc>
          <a:spcPct val="112000"/>
        </a:lnSpc>
        <a:spcBef>
          <a:spcPts val="13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832">
          <p15:clr>
            <a:srgbClr val="F26B43"/>
          </p15:clr>
        </p15:guide>
        <p15:guide id="2" pos="480">
          <p15:clr>
            <a:srgbClr val="F26B43"/>
          </p15:clr>
        </p15:guide>
        <p15:guide id="3" orient="horz" pos="432">
          <p15:clr>
            <a:srgbClr val="F26B43"/>
          </p15:clr>
        </p15:guide>
        <p15:guide id="4" pos="7200">
          <p15:clr>
            <a:srgbClr val="F26B43"/>
          </p15:clr>
        </p15:guide>
        <p15:guide id="5" pos="3264">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youtu.be/TRlTEw-inPg"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minstrelproductions.nl/about" TargetMode="External"/><Relationship Id="rId2" Type="http://schemas.openxmlformats.org/officeDocument/2006/relationships/hyperlink" Target="https://youtu.be/KT2OzF1IWzI" TargetMode="Externa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hyperlink" Target="http://www.minstrelproductions.nl/albums" TargetMode="Externa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hyperlink" Target="http://www.minstrelproductions.nl/volume4" TargetMode="Externa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hyperlink" Target="http://www.minstrelproductions.nl/volume1" TargetMode="Externa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833718" y="2380129"/>
            <a:ext cx="7289557" cy="3032129"/>
          </a:xfrm>
        </p:spPr>
        <p:txBody>
          <a:bodyPr>
            <a:normAutofit/>
          </a:bodyPr>
          <a:lstStyle/>
          <a:p>
            <a:r>
              <a:rPr lang="nl-NL" dirty="0">
                <a:hlinkClick r:id="rId2"/>
              </a:rPr>
              <a:t>Toekomst muziek</a:t>
            </a:r>
            <a:br>
              <a:rPr lang="nl-NL" dirty="0"/>
            </a:br>
            <a:r>
              <a:rPr lang="nl-NL" sz="1600" dirty="0"/>
              <a:t>in het kort</a:t>
            </a:r>
            <a:endParaRPr lang="nl-NL" dirty="0"/>
          </a:p>
        </p:txBody>
      </p:sp>
      <p:sp>
        <p:nvSpPr>
          <p:cNvPr id="3" name="Ondertitel 2"/>
          <p:cNvSpPr>
            <a:spLocks noGrp="1"/>
          </p:cNvSpPr>
          <p:nvPr>
            <p:ph type="subTitle" idx="1"/>
          </p:nvPr>
        </p:nvSpPr>
        <p:spPr/>
        <p:txBody>
          <a:bodyPr>
            <a:normAutofit fontScale="92500" lnSpcReduction="10000"/>
          </a:bodyPr>
          <a:lstStyle/>
          <a:p>
            <a:r>
              <a:rPr lang="nl-NL" dirty="0" err="1"/>
              <a:t>Dherl</a:t>
            </a:r>
            <a:r>
              <a:rPr lang="nl-NL" dirty="0"/>
              <a:t> </a:t>
            </a:r>
            <a:r>
              <a:rPr lang="nl-NL" dirty="0" err="1"/>
              <a:t>Deekman</a:t>
            </a:r>
            <a:r>
              <a:rPr lang="nl-NL" dirty="0"/>
              <a:t>: Pedagoog; Initiator Toekomst Muziek; </a:t>
            </a:r>
          </a:p>
          <a:p>
            <a:r>
              <a:rPr lang="nl-NL" dirty="0"/>
              <a:t>Producer &amp; </a:t>
            </a:r>
            <a:r>
              <a:rPr lang="nl-NL" dirty="0" err="1"/>
              <a:t>Singer</a:t>
            </a:r>
            <a:r>
              <a:rPr lang="nl-NL" dirty="0"/>
              <a:t>/songwriter - </a:t>
            </a:r>
            <a:r>
              <a:rPr lang="nl-NL" dirty="0" err="1"/>
              <a:t>Minstrel</a:t>
            </a:r>
            <a:r>
              <a:rPr lang="nl-NL" dirty="0"/>
              <a:t> </a:t>
            </a:r>
            <a:r>
              <a:rPr lang="nl-NL" dirty="0" err="1"/>
              <a:t>Productions</a:t>
            </a:r>
            <a:endParaRPr lang="nl-NL" dirty="0"/>
          </a:p>
          <a:p>
            <a:endParaRPr lang="nl-NL" dirty="0"/>
          </a:p>
        </p:txBody>
      </p:sp>
      <p:pic>
        <p:nvPicPr>
          <p:cNvPr id="6" name="Afbeelding 5"/>
          <p:cNvPicPr>
            <a:picLocks noChangeAspect="1"/>
          </p:cNvPicPr>
          <p:nvPr/>
        </p:nvPicPr>
        <p:blipFill>
          <a:blip r:embed="rId3">
            <a:alphaModFix amt="50000"/>
            <a:extLst>
              <a:ext uri="{28A0092B-C50C-407E-A947-70E740481C1C}">
                <a14:useLocalDpi xmlns:a14="http://schemas.microsoft.com/office/drawing/2010/main" val="0"/>
              </a:ext>
            </a:extLst>
          </a:blip>
          <a:stretch>
            <a:fillRect/>
          </a:stretch>
        </p:blipFill>
        <p:spPr>
          <a:xfrm>
            <a:off x="4827493" y="-578222"/>
            <a:ext cx="4626433" cy="4525584"/>
          </a:xfrm>
          <a:prstGeom prst="rect">
            <a:avLst/>
          </a:prstGeom>
          <a:noFill/>
          <a:effectLst>
            <a:glow rad="88900">
              <a:schemeClr val="accent1">
                <a:alpha val="40000"/>
              </a:schemeClr>
            </a:glow>
            <a:outerShdw blurRad="50800" dist="50800" dir="5400000" algn="ctr" rotWithShape="0">
              <a:srgbClr val="000000">
                <a:alpha val="96000"/>
              </a:srgbClr>
            </a:outerShdw>
            <a:reflection stA="43000" endPos="65000" dir="5400000" sy="-100000" algn="bl" rotWithShape="0"/>
            <a:softEdge rad="0"/>
          </a:effectLst>
          <a:scene3d>
            <a:camera prst="orthographicFront"/>
            <a:lightRig rig="threePt" dir="t"/>
          </a:scene3d>
          <a:sp3d prstMaterial="metal">
            <a:bevelB prst="relaxedInset"/>
          </a:sp3d>
        </p:spPr>
      </p:pic>
    </p:spTree>
    <p:extLst>
      <p:ext uri="{BB962C8B-B14F-4D97-AF65-F5344CB8AC3E}">
        <p14:creationId xmlns:p14="http://schemas.microsoft.com/office/powerpoint/2010/main" val="1432301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000" b="1" dirty="0">
                <a:hlinkClick r:id="rId2"/>
              </a:rPr>
              <a:t> Toekomst-muziek</a:t>
            </a:r>
            <a:br>
              <a:rPr lang="nl-NL" sz="4000" b="1" dirty="0">
                <a:hlinkClick r:id="rId3"/>
              </a:rPr>
            </a:br>
            <a:br>
              <a:rPr lang="nl-NL" sz="2800" dirty="0"/>
            </a:br>
            <a:endParaRPr lang="nl-NL" sz="2800" dirty="0"/>
          </a:p>
        </p:txBody>
      </p:sp>
      <p:sp>
        <p:nvSpPr>
          <p:cNvPr id="3" name="Tijdelijke aanduiding voor inhoud 2"/>
          <p:cNvSpPr>
            <a:spLocks noGrp="1"/>
          </p:cNvSpPr>
          <p:nvPr>
            <p:ph sz="half" idx="1"/>
          </p:nvPr>
        </p:nvSpPr>
        <p:spPr>
          <a:xfrm>
            <a:off x="5181600" y="540628"/>
            <a:ext cx="6248400" cy="3762432"/>
          </a:xfrm>
        </p:spPr>
        <p:txBody>
          <a:bodyPr>
            <a:normAutofit lnSpcReduction="10000"/>
          </a:bodyPr>
          <a:lstStyle/>
          <a:p>
            <a:r>
              <a:rPr lang="nl-NL" b="1" dirty="0"/>
              <a:t>Doelstelling</a:t>
            </a:r>
            <a:endParaRPr lang="nl-NL" dirty="0"/>
          </a:p>
          <a:p>
            <a:pPr marL="0" indent="0">
              <a:buNone/>
            </a:pPr>
            <a:r>
              <a:rPr lang="nl-NL" dirty="0"/>
              <a:t>Een onorthodox, sluitend en passend talentontwikkeling voor jongeren, in de leeftijd 12-26 jaar, met een veelheid aan problemen en een gebrek aan zelfvertrouwen.</a:t>
            </a:r>
          </a:p>
          <a:p>
            <a:pPr marL="0" indent="0">
              <a:buNone/>
            </a:pPr>
            <a:r>
              <a:rPr lang="nl-NL" dirty="0"/>
              <a:t>Het doel is om jongeren met talent en ambities op het gebied van zang en rap te empoweren zodat zij vaardigheden ontwikkelen waardoor  risicofactoren op diverse andere ontwikkelingsgebieden afnemen of protectieve factoren worden ontwikkeld. Teksten schrijven op muziek is intervisie, de jongeren maken expliciet wat er impliciet speelt.</a:t>
            </a:r>
          </a:p>
        </p:txBody>
      </p:sp>
    </p:spTree>
    <p:extLst>
      <p:ext uri="{BB962C8B-B14F-4D97-AF65-F5344CB8AC3E}">
        <p14:creationId xmlns:p14="http://schemas.microsoft.com/office/powerpoint/2010/main" val="888400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000" b="1" dirty="0">
                <a:hlinkClick r:id="rId2"/>
              </a:rPr>
              <a:t>Doelen en acties</a:t>
            </a:r>
            <a:br>
              <a:rPr lang="nl-NL" sz="4000" dirty="0">
                <a:hlinkClick r:id="rId2"/>
              </a:rPr>
            </a:br>
            <a:endParaRPr lang="nl-NL" sz="4000" dirty="0">
              <a:hlinkClick r:id="rId2"/>
            </a:endParaRPr>
          </a:p>
        </p:txBody>
      </p:sp>
      <p:sp>
        <p:nvSpPr>
          <p:cNvPr id="3" name="Tijdelijke aanduiding voor inhoud 2"/>
          <p:cNvSpPr>
            <a:spLocks noGrp="1"/>
          </p:cNvSpPr>
          <p:nvPr>
            <p:ph sz="half" idx="1"/>
          </p:nvPr>
        </p:nvSpPr>
        <p:spPr>
          <a:xfrm>
            <a:off x="5181600" y="540628"/>
            <a:ext cx="6248400" cy="4112054"/>
          </a:xfrm>
        </p:spPr>
        <p:txBody>
          <a:bodyPr>
            <a:normAutofit lnSpcReduction="10000"/>
          </a:bodyPr>
          <a:lstStyle/>
          <a:p>
            <a:r>
              <a:rPr lang="nl-NL" dirty="0"/>
              <a:t>Op onderzoek matige manier inventarisatie van leefgebieden en het wij-systeem van het talent. Zodat eventuele problemen omtrent bepaalde leefgebieden gesignaleerd worden en een passend hulpplan kan worden ingezet. </a:t>
            </a:r>
          </a:p>
          <a:p>
            <a:r>
              <a:rPr lang="nl-NL" dirty="0"/>
              <a:t>Het bieden en/of uitbreiden van protectieve factoren (zoals het bieden van een netwerk, werken aan zelfvertrouwen, veilig klimaat bieden, doorverwijzing naar verdere specialistische zorg)</a:t>
            </a:r>
          </a:p>
          <a:p>
            <a:r>
              <a:rPr lang="nl-NL" dirty="0"/>
              <a:t>Produceren van drie nummers onder deskundige begeleiding (doel en </a:t>
            </a:r>
            <a:r>
              <a:rPr lang="nl-NL" dirty="0" err="1"/>
              <a:t>resultaat-gericht</a:t>
            </a:r>
            <a:r>
              <a:rPr lang="nl-NL" dirty="0"/>
              <a:t>)  </a:t>
            </a:r>
            <a:br>
              <a:rPr lang="nl-NL" dirty="0"/>
            </a:br>
            <a:endParaRPr lang="nl-NL" dirty="0"/>
          </a:p>
        </p:txBody>
      </p:sp>
    </p:spTree>
    <p:extLst>
      <p:ext uri="{BB962C8B-B14F-4D97-AF65-F5344CB8AC3E}">
        <p14:creationId xmlns:p14="http://schemas.microsoft.com/office/powerpoint/2010/main" val="352400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000" b="1" dirty="0">
                <a:hlinkClick r:id="rId2"/>
              </a:rPr>
              <a:t>Doelen en acties</a:t>
            </a:r>
            <a:endParaRPr lang="nl-NL" sz="4000" dirty="0"/>
          </a:p>
        </p:txBody>
      </p:sp>
      <p:sp>
        <p:nvSpPr>
          <p:cNvPr id="3" name="Tijdelijke aanduiding voor inhoud 2"/>
          <p:cNvSpPr>
            <a:spLocks noGrp="1"/>
          </p:cNvSpPr>
          <p:nvPr>
            <p:ph sz="half" idx="1"/>
          </p:nvPr>
        </p:nvSpPr>
        <p:spPr>
          <a:xfrm>
            <a:off x="5181600" y="540627"/>
            <a:ext cx="6248400" cy="5456761"/>
          </a:xfrm>
        </p:spPr>
        <p:txBody>
          <a:bodyPr>
            <a:normAutofit/>
          </a:bodyPr>
          <a:lstStyle/>
          <a:p>
            <a:r>
              <a:rPr lang="nl-NL" dirty="0"/>
              <a:t>Opname demo CD in de aanwezige studio.</a:t>
            </a:r>
          </a:p>
          <a:p>
            <a:r>
              <a:rPr lang="nl-NL" dirty="0"/>
              <a:t>Ontwikkelen van het netwerk op gebied van zang en rap. Ontwikkeling van het netwerken om de jongeren sociaal en emotioneel te ondersteunen. </a:t>
            </a:r>
          </a:p>
          <a:p>
            <a:r>
              <a:rPr lang="nl-NL" dirty="0"/>
              <a:t>Aanpak van problemen op verschillende leefgebieden (gezin, school, vrije tijd, huisvesting, financiën) </a:t>
            </a:r>
          </a:p>
          <a:p>
            <a:r>
              <a:rPr lang="nl-NL" dirty="0"/>
              <a:t>Produceren van drie nummers onder deskundige begeleiding (doelgericht Ontwikkelen van het netwerk op gebied van zang en rap. Ontwikkeling van het netwerken om de jongeren sociaal en emotioneel te ondersteunen </a:t>
            </a:r>
          </a:p>
          <a:p>
            <a:r>
              <a:rPr lang="nl-NL" dirty="0"/>
              <a:t>Presentie van de demo CD  </a:t>
            </a:r>
          </a:p>
          <a:p>
            <a:endParaRPr lang="nl-NL" dirty="0"/>
          </a:p>
          <a:p>
            <a:endParaRPr lang="nl-NL" dirty="0"/>
          </a:p>
          <a:p>
            <a:endParaRPr lang="nl-NL" dirty="0"/>
          </a:p>
          <a:p>
            <a:endParaRPr lang="nl-NL" dirty="0"/>
          </a:p>
        </p:txBody>
      </p:sp>
    </p:spTree>
    <p:extLst>
      <p:ext uri="{BB962C8B-B14F-4D97-AF65-F5344CB8AC3E}">
        <p14:creationId xmlns:p14="http://schemas.microsoft.com/office/powerpoint/2010/main" val="445423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000" b="1" dirty="0">
                <a:hlinkClick r:id="rId2"/>
              </a:rPr>
              <a:t>Doelen en acties</a:t>
            </a:r>
            <a:endParaRPr lang="nl-NL" sz="4000" dirty="0"/>
          </a:p>
        </p:txBody>
      </p:sp>
      <p:sp>
        <p:nvSpPr>
          <p:cNvPr id="3" name="Tijdelijke aanduiding voor inhoud 2"/>
          <p:cNvSpPr>
            <a:spLocks noGrp="1"/>
          </p:cNvSpPr>
          <p:nvPr>
            <p:ph sz="half" idx="1"/>
          </p:nvPr>
        </p:nvSpPr>
        <p:spPr/>
        <p:txBody>
          <a:bodyPr>
            <a:normAutofit/>
          </a:bodyPr>
          <a:lstStyle/>
          <a:p>
            <a:r>
              <a:rPr lang="nl-NL" dirty="0"/>
              <a:t>Plan voor doorverwijzing naar structurele zang en rapactiviteiten </a:t>
            </a:r>
          </a:p>
          <a:p>
            <a:r>
              <a:rPr lang="nl-NL" dirty="0"/>
              <a:t>Monitoren talent</a:t>
            </a:r>
          </a:p>
          <a:p>
            <a:r>
              <a:rPr lang="nl-NL" dirty="0"/>
              <a:t>Zowel creatieve  als sociaal emotionele ontwikkeling evalueren</a:t>
            </a:r>
          </a:p>
          <a:p>
            <a:endParaRPr lang="nl-NL" dirty="0"/>
          </a:p>
        </p:txBody>
      </p:sp>
    </p:spTree>
    <p:extLst>
      <p:ext uri="{BB962C8B-B14F-4D97-AF65-F5344CB8AC3E}">
        <p14:creationId xmlns:p14="http://schemas.microsoft.com/office/powerpoint/2010/main" val="1357878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br>
              <a:rPr lang="nl-NL" dirty="0"/>
            </a:br>
            <a:br>
              <a:rPr lang="nl-NL" dirty="0"/>
            </a:br>
            <a:r>
              <a:rPr lang="nl-NL" sz="4000" b="1" dirty="0" err="1"/>
              <a:t>Randvoor-waarden</a:t>
            </a:r>
            <a:br>
              <a:rPr lang="nl-NL" dirty="0"/>
            </a:br>
            <a:endParaRPr lang="nl-NL" dirty="0"/>
          </a:p>
        </p:txBody>
      </p:sp>
      <p:sp>
        <p:nvSpPr>
          <p:cNvPr id="3" name="Tijdelijke aanduiding voor inhoud 2"/>
          <p:cNvSpPr>
            <a:spLocks noGrp="1"/>
          </p:cNvSpPr>
          <p:nvPr>
            <p:ph sz="half" idx="1"/>
          </p:nvPr>
        </p:nvSpPr>
        <p:spPr/>
        <p:txBody>
          <a:bodyPr>
            <a:normAutofit lnSpcReduction="10000"/>
          </a:bodyPr>
          <a:lstStyle/>
          <a:p>
            <a:r>
              <a:rPr lang="nl-NL" dirty="0"/>
              <a:t>De uitval door problematisch gedrag en/of situaties moet beperkt worden, waardoor de jongeren zich meer kunnen richten op het creatief bezig zijn in hun eigen wijk.</a:t>
            </a:r>
          </a:p>
          <a:p>
            <a:r>
              <a:rPr lang="nl-NL" dirty="0"/>
              <a:t>De hulpvraag van de jeugdige moet centraal staan. De jeugdige zal tijdig en structureel begeleid worden op alle leefgebieden.</a:t>
            </a:r>
          </a:p>
          <a:p>
            <a:endParaRPr lang="nl-NL" dirty="0"/>
          </a:p>
        </p:txBody>
      </p:sp>
    </p:spTree>
    <p:extLst>
      <p:ext uri="{BB962C8B-B14F-4D97-AF65-F5344CB8AC3E}">
        <p14:creationId xmlns:p14="http://schemas.microsoft.com/office/powerpoint/2010/main" val="984923661"/>
      </p:ext>
    </p:extLst>
  </p:cSld>
  <p:clrMapOvr>
    <a:masterClrMapping/>
  </p:clrMapOvr>
</p:sld>
</file>

<file path=ppt/theme/theme1.xml><?xml version="1.0" encoding="utf-8"?>
<a:theme xmlns:a="http://schemas.openxmlformats.org/drawingml/2006/main" name="TF10001028">
  <a:themeElements>
    <a:clrScheme name="Headlines">
      <a:dk1>
        <a:sysClr val="windowText" lastClr="000000"/>
      </a:dk1>
      <a:lt1>
        <a:sysClr val="window" lastClr="FFFFFF"/>
      </a:lt1>
      <a:dk2>
        <a:srgbClr val="1D1A1D"/>
      </a:dk2>
      <a:lt2>
        <a:srgbClr val="F5F5F5"/>
      </a:lt2>
      <a:accent1>
        <a:srgbClr val="439EB7"/>
      </a:accent1>
      <a:accent2>
        <a:srgbClr val="E28B55"/>
      </a:accent2>
      <a:accent3>
        <a:srgbClr val="DCB64D"/>
      </a:accent3>
      <a:accent4>
        <a:srgbClr val="4CA198"/>
      </a:accent4>
      <a:accent5>
        <a:srgbClr val="835B82"/>
      </a:accent5>
      <a:accent6>
        <a:srgbClr val="645135"/>
      </a:accent6>
      <a:hlink>
        <a:srgbClr val="439EB7"/>
      </a:hlink>
      <a:folHlink>
        <a:srgbClr val="835B82"/>
      </a:folHlink>
    </a:clrScheme>
    <a:fontScheme name="Headlines">
      <a:majorFont>
        <a:latin typeface="Century Schoolbook" panose="02040604050505020304"/>
        <a:ea typeface=""/>
        <a:cs typeface=""/>
        <a:font script="Jpan" typeface="メイリオ"/>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Headlines">
      <a:fillStyleLst>
        <a:solidFill>
          <a:schemeClr val="phClr"/>
        </a:solidFill>
        <a:solidFill>
          <a:schemeClr val="phClr">
            <a:tint val="67000"/>
            <a:satMod val="105000"/>
          </a:schemeClr>
        </a:solidFill>
        <a:gradFill rotWithShape="1">
          <a:gsLst>
            <a:gs pos="0">
              <a:schemeClr val="phClr">
                <a:tint val="100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6350" cap="flat" cmpd="sng" algn="in">
          <a:solidFill>
            <a:schemeClr val="phClr"/>
          </a:solidFill>
          <a:prstDash val="solid"/>
        </a:ln>
        <a:ln w="12700" cap="flat" cmpd="sng" algn="in">
          <a:solidFill>
            <a:schemeClr val="phClr"/>
          </a:solidFill>
          <a:prstDash val="solid"/>
        </a:ln>
        <a:ln w="19050" cap="flat" cmpd="sng" algn="in">
          <a:solidFill>
            <a:schemeClr val="phClr">
              <a:satMod val="150000"/>
            </a:schemeClr>
          </a:solidFill>
          <a:prstDash val="solid"/>
        </a:ln>
      </a:lnStyleLst>
      <a:effectStyleLst>
        <a:effectStyle>
          <a:effectLst/>
        </a:effectStyle>
        <a:effectStyle>
          <a:effectLst/>
        </a:effectStyle>
        <a:effectStyle>
          <a:effectLst>
            <a:innerShdw blurRad="88900" dist="25400" dir="10800000">
              <a:srgbClr val="000000">
                <a:alpha val="25000"/>
              </a:srgbClr>
            </a:innerShdw>
            <a:outerShdw blurRad="25400" dist="25400" dir="5400000" rotWithShape="0">
              <a:srgbClr val="FFFFFF">
                <a:alpha val="1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10001028" id="{74669713-C080-4C4B-A409-6275C5640D79}" vid="{1684E3E2-D34F-4E98-BFE5-F03BFC5861D2}"/>
    </a:ext>
  </a:extLst>
</a:theme>
</file>

<file path=ppt/theme/theme2.xml><?xml version="1.0" encoding="utf-8"?>
<a:theme xmlns:a="http://schemas.openxmlformats.org/drawingml/2006/main" name="Office-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Koppen</Template>
  <TotalTime>948</TotalTime>
  <Words>349</Words>
  <Application>Microsoft Macintosh PowerPoint</Application>
  <PresentationFormat>Breedbeeld</PresentationFormat>
  <Paragraphs>26</Paragraphs>
  <Slides>6</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6</vt:i4>
      </vt:variant>
    </vt:vector>
  </HeadingPairs>
  <TitlesOfParts>
    <vt:vector size="11" baseType="lpstr">
      <vt:lpstr>Arial</vt:lpstr>
      <vt:lpstr>Calibri</vt:lpstr>
      <vt:lpstr>Century Schoolbook</vt:lpstr>
      <vt:lpstr>Corbel</vt:lpstr>
      <vt:lpstr>TF10001028</vt:lpstr>
      <vt:lpstr>Toekomst muziek in het kort</vt:lpstr>
      <vt:lpstr> Toekomst-muziek  </vt:lpstr>
      <vt:lpstr>Doelen en acties </vt:lpstr>
      <vt:lpstr>Doelen en acties</vt:lpstr>
      <vt:lpstr>Doelen en acties</vt:lpstr>
      <vt:lpstr>  Randvoor-waarden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Grip op Agressie met Toekomst muziek</dc:title>
  <dc:creator>Microsoft Office-gebruiker</dc:creator>
  <cp:lastModifiedBy>Fook Hali</cp:lastModifiedBy>
  <cp:revision>57</cp:revision>
  <dcterms:created xsi:type="dcterms:W3CDTF">2017-03-02T22:21:33Z</dcterms:created>
  <dcterms:modified xsi:type="dcterms:W3CDTF">2021-04-16T12:53:10Z</dcterms:modified>
</cp:coreProperties>
</file>