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53FEF-4807-0C46-9948-D65123B49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253E1F-FDEF-D54B-9358-78F19E9F0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FFB287-4DA1-7842-BDC3-80BE8A36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9E240F-9CCC-AE43-9262-B03D7FBB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444761-0919-8348-93E4-088CF3AC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7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91094-081C-3642-A13D-6612A003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12CE5FB-61D9-CB49-9E3F-938EB987C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679C3-6BCF-DA4B-90BB-44C8BB95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B3E178-7FAA-A44A-B5BD-B69426D8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B1009A-7BDA-FE48-9A6F-6A213490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9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71F871B-5E0B-4242-AB62-DBBE2F123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7F1FAD-EC63-1145-9E30-9FCF8219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803E18-A7EA-5A47-9A20-516ED080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726E0F-E013-C347-BC25-B1A0FCCF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EA5259-11B5-174C-AE9B-8F6F923D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86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74611-48AC-014E-8139-A836147C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22A7F8-7EB4-DD40-A205-4EC2ED9D3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00D71B-C7FB-E04D-86A4-ECCDA632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CA6ADC-8257-7440-BF1F-6FE91FA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357A7-1C01-3942-AE58-AC912024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34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911E1-03B0-354C-A32A-DD1C60110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FCB564-7477-E845-A4C3-28C5527AD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BBE5C7-4DF1-2748-86ED-185A6E21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335F23-A658-5F44-873E-141662B1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B8D793-0135-7541-97B5-9B3A1E1C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1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F7BD3-946A-F244-B9F8-0FB12D8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089CA8-5649-BC4C-977A-339EF0B4E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E4A3CD-7F3F-FE42-AD59-7621C54A0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C0827B-DEEA-8D41-AC98-75F570ED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00771B-C30E-8849-B9EA-45277327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A47C57-D5BA-EF41-B0B9-F1AABD29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1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ED155-C51B-8F48-BDFE-35938B94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76CE58-194F-0B4A-8522-44434E582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B62421-7304-A445-9682-EB7667BB4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886B08-5487-6448-A124-8FB4A672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406CD5-7C6F-544E-A94F-42216BA5B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DD0721-0F32-9F4F-9CAF-185AAAF7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09A8EC4-B422-1F49-AA3B-D37AFD83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EEF1B8-14A2-384E-A199-69E16500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35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755A9-ECB7-454B-B243-D065A85B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9C48D6-8A1D-0D41-89FA-528BC6C8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3609AE-5B2E-9541-BCBD-94D41673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536F85-CE3A-6346-ADFD-40A2B9F6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34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1DE1507-9508-F345-BA85-72413868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B81DD5-4E07-D349-8CF8-D2B09007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C374FE-6B54-D14A-B12A-F6642D80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63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07BA0-DD99-CB40-8553-FE226725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3210B7-437C-1246-B58D-7F7E66E8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2419B1-2B1A-B04F-8103-20F17E3DB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8E055D-BF8C-D843-ADF8-40627E7C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F090F0-B4D1-E844-89D1-1A818D6A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53FB8A-3290-B14E-A80B-4C140C40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73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BF223-105D-CF44-A7DC-572A6021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FBABD8D-7934-244D-8C02-AC70DF03E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8EAA26-2B96-054A-B8A2-7D6ABFD73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B3735E-F527-F44E-A5E3-6D69D520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88F8FA-197D-E647-B2F0-941C7B5C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BE210A-95BE-D444-A9F9-9DB6631B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8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9DE2A0-0230-2542-A7E0-5A9E5FD9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A3C91F-7550-C14D-A68B-4B8185D8D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E131CF-C23D-C946-A2ED-25C3847AA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A2C7-8D1C-7E4D-B65C-B876F23AA734}" type="datetimeFigureOut">
              <a:rPr lang="nl-NL" smtClean="0"/>
              <a:t>16-04-2021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7723F8-12B6-1649-84C1-1A057B0C0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DD7BDD-7050-424C-9397-7C757EF4A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CF9B-2AEC-5A44-902A-6DC7D709B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25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203DCFC-2056-F340-ADC3-15BCEBB2D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6036" y="5179014"/>
            <a:ext cx="5467070" cy="1466376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Futura Medium" panose="020B0602020204020303" pitchFamily="34" charset="-79"/>
                <a:cs typeface="Futura Medium" panose="020B0602020204020303" pitchFamily="34" charset="-79"/>
              </a:rPr>
              <a:t>Huis73 te ‘s-Hertogenbosch</a:t>
            </a:r>
          </a:p>
          <a:p>
            <a:pPr algn="l"/>
            <a:r>
              <a:rPr lang="nl-NL" dirty="0">
                <a:latin typeface="Futura Medium" panose="020B0602020204020303" pitchFamily="34" charset="-79"/>
                <a:cs typeface="Futura Medium" panose="020B0602020204020303" pitchFamily="34" charset="-79"/>
              </a:rPr>
              <a:t>Huis voor bibliotheek &amp; cultuur</a:t>
            </a:r>
          </a:p>
          <a:p>
            <a:pPr algn="l"/>
            <a:r>
              <a:rPr lang="nl-NL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Instagram: @huis73.nl &amp; @studi073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F4EB91-09E9-184B-922C-9F5048BFA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52" y="282891"/>
            <a:ext cx="9933839" cy="366967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1D450A0-BCB9-3147-B522-B7C7B888C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27" y="5912202"/>
            <a:ext cx="2466258" cy="5660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8DCB530-19A6-9B40-BF6A-B492509CB9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86" y="5612171"/>
            <a:ext cx="2505587" cy="125279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F8BB0C2-798C-EA45-A51D-13F5CB1BA8E3}"/>
              </a:ext>
            </a:extLst>
          </p:cNvPr>
          <p:cNvSpPr txBox="1"/>
          <p:nvPr/>
        </p:nvSpPr>
        <p:spPr>
          <a:xfrm>
            <a:off x="1112652" y="4128442"/>
            <a:ext cx="385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Leonie Gossens </a:t>
            </a:r>
            <a:br>
              <a:rPr lang="nl-NL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nl-NL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Projectleider Studi073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02F9ADC-8AF7-6D44-A668-5D3F292D2FAD}"/>
              </a:ext>
            </a:extLst>
          </p:cNvPr>
          <p:cNvSpPr txBox="1"/>
          <p:nvPr/>
        </p:nvSpPr>
        <p:spPr>
          <a:xfrm>
            <a:off x="8130842" y="4128441"/>
            <a:ext cx="291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Isla</a:t>
            </a:r>
            <a:r>
              <a:rPr lang="nl-NL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Klerk</a:t>
            </a:r>
            <a:br>
              <a:rPr lang="nl-NL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nl-NL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Stagiaire Studi073</a:t>
            </a:r>
          </a:p>
        </p:txBody>
      </p:sp>
    </p:spTree>
    <p:extLst>
      <p:ext uri="{BB962C8B-B14F-4D97-AF65-F5344CB8AC3E}">
        <p14:creationId xmlns:p14="http://schemas.microsoft.com/office/powerpoint/2010/main" val="20853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203DCFC-2056-F340-ADC3-15BCEBB2D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26" y="3554362"/>
            <a:ext cx="6902245" cy="3182374"/>
          </a:xfrm>
        </p:spPr>
        <p:txBody>
          <a:bodyPr>
            <a:noAutofit/>
          </a:bodyPr>
          <a:lstStyle/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Bossche scholieren, 10 tot 21 jaar</a:t>
            </a:r>
          </a:p>
          <a:p>
            <a:endParaRPr lang="nl-NL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Iedereen is welkom</a:t>
            </a:r>
            <a:b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nl-NL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Creatief en organisatorisch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 stage en backstage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Samen en individueel</a:t>
            </a:r>
          </a:p>
          <a:p>
            <a:endParaRPr lang="nl-NL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nl-NL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D450A0-BCB9-3147-B522-B7C7B888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27" y="5912202"/>
            <a:ext cx="2466258" cy="5660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8DCB530-19A6-9B40-BF6A-B492509CB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86" y="5612171"/>
            <a:ext cx="2505587" cy="12527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CC247B-2B3E-9648-9DD2-820354C9B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257" y="276737"/>
            <a:ext cx="4212743" cy="304164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13E5246-30E3-2C49-A413-871C7D5821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670" y="276736"/>
            <a:ext cx="4563587" cy="304164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486156A-6ADF-EE41-BF96-9558C258B7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000"/>
                    </a14:imgEffect>
                    <a14:imgEffect>
                      <a14:brightnessContrast bright="1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6736"/>
            <a:ext cx="4325324" cy="30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4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203DCFC-2056-F340-ADC3-15BCEBB2D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773" y="3554362"/>
            <a:ext cx="6598214" cy="3182374"/>
          </a:xfrm>
        </p:spPr>
        <p:txBody>
          <a:bodyPr>
            <a:noAutofit/>
          </a:bodyPr>
          <a:lstStyle/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Kennismaken met creativiteit en gezelligheid</a:t>
            </a:r>
            <a:b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nl-NL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Kick off, coaching en oefenperiode,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Try</a:t>
            </a:r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Out en Art United Festival + follow up</a:t>
            </a:r>
          </a:p>
          <a:p>
            <a:endParaRPr lang="nl-NL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Eerste 5 edities : Bij Huis73 en jongerencentra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Zesde editie: online community en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workshopdag</a:t>
            </a:r>
            <a:endParaRPr lang="nl-NL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D450A0-BCB9-3147-B522-B7C7B888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27" y="5912202"/>
            <a:ext cx="2466258" cy="5660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8DCB530-19A6-9B40-BF6A-B492509CB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86" y="5612171"/>
            <a:ext cx="2505587" cy="12527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6FC34883-3539-9D45-A265-231F7F15A9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808" y="276738"/>
            <a:ext cx="3366702" cy="304164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0E4E1BB1-01BE-E844-9E71-58E1999C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6738"/>
            <a:ext cx="4358809" cy="3041649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900B67E8-DA2C-3F4D-9CDA-A40F603D1FB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418" y="276737"/>
            <a:ext cx="4553582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203DCFC-2056-F340-ADC3-15BCEBB2D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26" y="3436374"/>
            <a:ext cx="6902245" cy="3300362"/>
          </a:xfrm>
        </p:spPr>
        <p:txBody>
          <a:bodyPr>
            <a:noAutofit/>
          </a:bodyPr>
          <a:lstStyle/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Coaches: professionele kunstvakdocenten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Crew: studenten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social</a:t>
            </a:r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work</a:t>
            </a:r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pedagogiek, evenementenorganisatie, maatschappelijke stages én deelnemers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Werken aan persoonlijke leerdoelen: creatief, mentaal, sociaal, organisatorisch, sportief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Coachend begeleiden, buddy’s,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learning</a:t>
            </a:r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by</a:t>
            </a:r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doing</a:t>
            </a:r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peereducation</a:t>
            </a:r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intrinsieke motivatie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D450A0-BCB9-3147-B522-B7C7B888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27" y="5912202"/>
            <a:ext cx="2466258" cy="5660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8DCB530-19A6-9B40-BF6A-B492509CB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86" y="5612171"/>
            <a:ext cx="2505587" cy="12527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743EB58-81D2-6449-B2AA-172AF72BFF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9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354" y="253800"/>
            <a:ext cx="5392993" cy="30335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6046A16-7E74-F64F-B624-A71A6AB097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"/>
                    </a14:imgEffect>
                    <a14:imgEffect>
                      <a14:brightnessContrast bright="37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3800"/>
            <a:ext cx="4033742" cy="302530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F8CC29-085C-9C42-82F6-1B66103A0E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9819" y="261708"/>
            <a:ext cx="3682182" cy="30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4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F14C5-AC7F-194E-A8FF-B0127EEB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 </a:t>
            </a:r>
            <a:r>
              <a:rPr lang="nl-NL" dirty="0" err="1"/>
              <a:t>Melica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6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203DCFC-2056-F340-ADC3-15BCEBB2D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773" y="3436374"/>
            <a:ext cx="6598214" cy="3300362"/>
          </a:xfrm>
        </p:spPr>
        <p:txBody>
          <a:bodyPr>
            <a:noAutofit/>
          </a:bodyPr>
          <a:lstStyle/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Ontwikkelen van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growth</a:t>
            </a:r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mindset</a:t>
            </a:r>
            <a:b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nl-NL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nl-NL" sz="2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Groei van: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creatieve vaardigheden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zelfbeeld en zelfvertrouwen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sociale vaardigheden en sociale contacten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organisatorisch vermogen</a:t>
            </a:r>
          </a:p>
          <a:p>
            <a:r>
              <a:rPr lang="nl-NL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zelfregulerend vermogen, regie over eigen leven</a:t>
            </a:r>
          </a:p>
          <a:p>
            <a:endParaRPr lang="nl-NL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D450A0-BCB9-3147-B522-B7C7B888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27" y="5912202"/>
            <a:ext cx="2466258" cy="5660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8DCB530-19A6-9B40-BF6A-B492509CB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86" y="5612171"/>
            <a:ext cx="2505587" cy="12527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3E6E8AF-65B4-D94D-96DE-D9ADE1D97F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  <a14:imgEffect>
                      <a14:brightnessContrast bright="2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103" y="131916"/>
            <a:ext cx="4764344" cy="317622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76545F7-9740-264D-AF3A-1A39BDBF21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916"/>
            <a:ext cx="4234971" cy="317622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F6A950F-BDF4-B449-B244-60B3478B63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987" y="131916"/>
            <a:ext cx="2816734" cy="4999703"/>
          </a:xfrm>
          <a:prstGeom prst="rect">
            <a:avLst/>
          </a:prstGeom>
        </p:spPr>
      </p:pic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076B9E9D-FE67-914C-9BCA-C499357AE8D3}"/>
              </a:ext>
            </a:extLst>
          </p:cNvPr>
          <p:cNvSpPr/>
          <p:nvPr/>
        </p:nvSpPr>
        <p:spPr>
          <a:xfrm>
            <a:off x="10230744" y="540160"/>
            <a:ext cx="1469154" cy="108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9141D577-180C-BD4B-B6DA-CECE48C851D2}"/>
              </a:ext>
            </a:extLst>
          </p:cNvPr>
          <p:cNvSpPr/>
          <p:nvPr/>
        </p:nvSpPr>
        <p:spPr>
          <a:xfrm>
            <a:off x="9935777" y="2168014"/>
            <a:ext cx="897408" cy="108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23ABA9CF-2F56-BC4A-BBC1-8F3CD4AC91D9}"/>
              </a:ext>
            </a:extLst>
          </p:cNvPr>
          <p:cNvSpPr/>
          <p:nvPr/>
        </p:nvSpPr>
        <p:spPr>
          <a:xfrm>
            <a:off x="11188777" y="1685002"/>
            <a:ext cx="373960" cy="108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4E59B110-3B10-D648-AE33-5CC86BEFD335}"/>
              </a:ext>
            </a:extLst>
          </p:cNvPr>
          <p:cNvSpPr/>
          <p:nvPr/>
        </p:nvSpPr>
        <p:spPr>
          <a:xfrm>
            <a:off x="9844563" y="4324554"/>
            <a:ext cx="897408" cy="6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DDA93F7F-71A8-3442-B11A-8E203C29596E}"/>
              </a:ext>
            </a:extLst>
          </p:cNvPr>
          <p:cNvSpPr/>
          <p:nvPr/>
        </p:nvSpPr>
        <p:spPr>
          <a:xfrm>
            <a:off x="9541868" y="4580602"/>
            <a:ext cx="897408" cy="63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5015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161</Words>
  <Application>Microsoft Macintosh PowerPoint</Application>
  <PresentationFormat>Breedbeeld</PresentationFormat>
  <Paragraphs>28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Futura Medium</vt:lpstr>
      <vt:lpstr>Kantoorthema</vt:lpstr>
      <vt:lpstr>PowerPoint-presentatie</vt:lpstr>
      <vt:lpstr>PowerPoint-presentatie</vt:lpstr>
      <vt:lpstr>PowerPoint-presentatie</vt:lpstr>
      <vt:lpstr>PowerPoint-presentatie</vt:lpstr>
      <vt:lpstr>Filmpje Melica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Fook Hali</cp:lastModifiedBy>
  <cp:revision>16</cp:revision>
  <dcterms:created xsi:type="dcterms:W3CDTF">2021-03-21T10:37:08Z</dcterms:created>
  <dcterms:modified xsi:type="dcterms:W3CDTF">2021-04-16T12:52:23Z</dcterms:modified>
</cp:coreProperties>
</file>